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oppins Light" charset="1" panose="00000400000000000000"/>
      <p:regular r:id="rId24"/>
    </p:embeddedFont>
    <p:embeddedFont>
      <p:font typeface="Computer Says No" charset="1" panose="00000400000000000000"/>
      <p:regular r:id="rId25"/>
    </p:embeddedFont>
    <p:embeddedFont>
      <p:font typeface="Poppin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gif" Type="http://schemas.openxmlformats.org/officeDocument/2006/relationships/image"/><Relationship Id="rId9" Target="../media/image24.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7.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23.gif" Type="http://schemas.openxmlformats.org/officeDocument/2006/relationships/image"/><Relationship Id="rId9" Target="../media/image24.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23.gif" Type="http://schemas.openxmlformats.org/officeDocument/2006/relationships/image"/><Relationship Id="rId6" Target="../media/image24.gif"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23.gif" Type="http://schemas.openxmlformats.org/officeDocument/2006/relationships/image"/><Relationship Id="rId6" Target="../media/image24.gif"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23.gif" Type="http://schemas.openxmlformats.org/officeDocument/2006/relationships/image"/><Relationship Id="rId5" Target="../media/image24.gif"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9.png" Type="http://schemas.openxmlformats.org/officeDocument/2006/relationships/image"/><Relationship Id="rId4" Target="../media/image23.gif" Type="http://schemas.openxmlformats.org/officeDocument/2006/relationships/image"/><Relationship Id="rId5" Target="../media/image24.gif"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580007" y="6476515"/>
            <a:ext cx="6926813" cy="1443232"/>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ea typeface="Poppins Light"/>
                <a:cs typeface="Poppins Light"/>
                <a:sym typeface="Poppins Light"/>
              </a:rPr>
              <a:t>By Shubham Kumar (24BDA70192)</a:t>
            </a:r>
          </a:p>
          <a:p>
            <a:pPr algn="ctr">
              <a:lnSpc>
                <a:spcPts val="3799"/>
              </a:lnSpc>
            </a:pPr>
            <a:r>
              <a:rPr lang="en-US" sz="2714">
                <a:solidFill>
                  <a:srgbClr val="6866E1"/>
                </a:solidFill>
                <a:latin typeface="Poppins Light"/>
                <a:ea typeface="Poppins Light"/>
                <a:cs typeface="Poppins Light"/>
                <a:sym typeface="Poppins Light"/>
              </a:rPr>
              <a:t>  Aditya (24BDA70213)</a:t>
            </a:r>
          </a:p>
          <a:p>
            <a:pPr algn="ctr">
              <a:lnSpc>
                <a:spcPts val="3799"/>
              </a:lnSpc>
            </a:pPr>
            <a:r>
              <a:rPr lang="en-US" sz="2714">
                <a:solidFill>
                  <a:srgbClr val="6866E1"/>
                </a:solidFill>
                <a:latin typeface="Poppins Light"/>
                <a:ea typeface="Poppins Light"/>
                <a:cs typeface="Poppins Light"/>
                <a:sym typeface="Poppins Light"/>
              </a:rPr>
              <a:t>Kaleem (24BDA70195)</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1028700" y="3677320"/>
            <a:ext cx="10303382" cy="2739925"/>
          </a:xfrm>
          <a:prstGeom prst="rect">
            <a:avLst/>
          </a:prstGeom>
        </p:spPr>
        <p:txBody>
          <a:bodyPr anchor="t" rtlCol="false" tIns="0" lIns="0" bIns="0" rIns="0">
            <a:spAutoFit/>
          </a:bodyPr>
          <a:lstStyle/>
          <a:p>
            <a:pPr algn="ctr">
              <a:lnSpc>
                <a:spcPts val="9958"/>
              </a:lnSpc>
            </a:pPr>
            <a:r>
              <a:rPr lang="en-US" sz="13831">
                <a:solidFill>
                  <a:srgbClr val="6866E1"/>
                </a:solidFill>
                <a:latin typeface="Computer Says No"/>
                <a:ea typeface="Computer Says No"/>
                <a:cs typeface="Computer Says No"/>
                <a:sym typeface="Computer Says No"/>
              </a:rPr>
              <a:t>TOUCHLESS ATTENDANCE SYSTEM</a:t>
            </a:r>
          </a:p>
        </p:txBody>
      </p:sp>
      <p:sp>
        <p:nvSpPr>
          <p:cNvPr name="Freeform 10" id="10"/>
          <p:cNvSpPr/>
          <p:nvPr/>
        </p:nvSpPr>
        <p:spPr>
          <a:xfrm flipH="true" flipV="false" rot="0">
            <a:off x="9331156" y="1563451"/>
            <a:ext cx="7573219" cy="8296504"/>
          </a:xfrm>
          <a:custGeom>
            <a:avLst/>
            <a:gdLst/>
            <a:ahLst/>
            <a:cxnLst/>
            <a:rect r="r" b="b" t="t" l="l"/>
            <a:pathLst>
              <a:path h="8296504" w="7573219">
                <a:moveTo>
                  <a:pt x="7573219" y="0"/>
                </a:moveTo>
                <a:lnTo>
                  <a:pt x="0" y="0"/>
                </a:lnTo>
                <a:lnTo>
                  <a:pt x="0" y="8296504"/>
                </a:lnTo>
                <a:lnTo>
                  <a:pt x="7573219" y="8296504"/>
                </a:lnTo>
                <a:lnTo>
                  <a:pt x="7573219"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59963" y="1892447"/>
            <a:ext cx="5455393" cy="3129147"/>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1604" t="0" r="-1604" b="0"/>
              </a:stretch>
            </a:blipFill>
          </p:spPr>
        </p:sp>
      </p:grpSp>
      <p:grpSp>
        <p:nvGrpSpPr>
          <p:cNvPr name="Group 8" id="8"/>
          <p:cNvGrpSpPr>
            <a:grpSpLocks noChangeAspect="true"/>
          </p:cNvGrpSpPr>
          <p:nvPr/>
        </p:nvGrpSpPr>
        <p:grpSpPr>
          <a:xfrm rot="0">
            <a:off x="6193645" y="1877339"/>
            <a:ext cx="5455393" cy="3129147"/>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4292" t="0" r="-4292" b="0"/>
              </a:stretch>
            </a:blipFill>
          </p:spPr>
        </p:sp>
      </p:grpSp>
      <p:grpSp>
        <p:nvGrpSpPr>
          <p:cNvPr name="Group 14" id="14"/>
          <p:cNvGrpSpPr>
            <a:grpSpLocks noChangeAspect="true"/>
          </p:cNvGrpSpPr>
          <p:nvPr/>
        </p:nvGrpSpPr>
        <p:grpSpPr>
          <a:xfrm rot="0">
            <a:off x="11856588" y="1892447"/>
            <a:ext cx="5402712" cy="3098930"/>
            <a:chOff x="0" y="0"/>
            <a:chExt cx="7981950" cy="4578350"/>
          </a:xfrm>
        </p:grpSpPr>
        <p:sp>
          <p:nvSpPr>
            <p:cNvPr name="Freeform 15" id="1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6" id="1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7" id="1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8" id="1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9" id="1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4121" t="0" r="-4121" b="0"/>
              </a:stretch>
            </a:blipFill>
          </p:spPr>
        </p:sp>
      </p:grpSp>
      <p:sp>
        <p:nvSpPr>
          <p:cNvPr name="TextBox 20" id="20"/>
          <p:cNvSpPr txBox="true"/>
          <p:nvPr/>
        </p:nvSpPr>
        <p:spPr>
          <a:xfrm rot="0">
            <a:off x="4716589" y="690470"/>
            <a:ext cx="8556030" cy="1171760"/>
          </a:xfrm>
          <a:prstGeom prst="rect">
            <a:avLst/>
          </a:prstGeom>
        </p:spPr>
        <p:txBody>
          <a:bodyPr anchor="t" rtlCol="false" tIns="0" lIns="0" bIns="0" rIns="0">
            <a:spAutoFit/>
          </a:bodyPr>
          <a:lstStyle/>
          <a:p>
            <a:pPr algn="ctr" marL="0" indent="0" lvl="0">
              <a:lnSpc>
                <a:spcPts val="7880"/>
              </a:lnSpc>
              <a:spcBef>
                <a:spcPct val="0"/>
              </a:spcBef>
            </a:pPr>
            <a:r>
              <a:rPr lang="en-US" sz="10944">
                <a:solidFill>
                  <a:srgbClr val="6866E1"/>
                </a:solidFill>
                <a:latin typeface="Computer Says No"/>
                <a:ea typeface="Computer Says No"/>
                <a:cs typeface="Computer Says No"/>
                <a:sym typeface="Computer Says No"/>
              </a:rPr>
              <a:t>REGISTRATION</a:t>
            </a:r>
          </a:p>
        </p:txBody>
      </p:sp>
      <p:grpSp>
        <p:nvGrpSpPr>
          <p:cNvPr name="Group 21" id="21"/>
          <p:cNvGrpSpPr>
            <a:grpSpLocks noChangeAspect="true"/>
          </p:cNvGrpSpPr>
          <p:nvPr/>
        </p:nvGrpSpPr>
        <p:grpSpPr>
          <a:xfrm rot="0">
            <a:off x="12297251" y="6129153"/>
            <a:ext cx="5455393" cy="3129147"/>
            <a:chOff x="0" y="0"/>
            <a:chExt cx="7981950" cy="4578350"/>
          </a:xfrm>
        </p:grpSpPr>
        <p:sp>
          <p:nvSpPr>
            <p:cNvPr name="Freeform 22" id="2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3" id="2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4" id="2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5" id="2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6" id="2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1839" t="0" r="-1839" b="0"/>
              </a:stretch>
            </a:blipFill>
          </p:spPr>
        </p:sp>
      </p:grpSp>
      <p:grpSp>
        <p:nvGrpSpPr>
          <p:cNvPr name="Group 27" id="27"/>
          <p:cNvGrpSpPr>
            <a:grpSpLocks noChangeAspect="true"/>
          </p:cNvGrpSpPr>
          <p:nvPr/>
        </p:nvGrpSpPr>
        <p:grpSpPr>
          <a:xfrm rot="0">
            <a:off x="6193645" y="6129153"/>
            <a:ext cx="5455393" cy="3129147"/>
            <a:chOff x="0" y="0"/>
            <a:chExt cx="7981950" cy="4578350"/>
          </a:xfrm>
        </p:grpSpPr>
        <p:sp>
          <p:nvSpPr>
            <p:cNvPr name="Freeform 28" id="2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9" id="2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30" id="3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31" id="3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32" id="3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2153" t="0" r="-2153" b="0"/>
              </a:stretch>
            </a:blipFill>
          </p:spPr>
        </p:sp>
      </p:grpSp>
      <p:grpSp>
        <p:nvGrpSpPr>
          <p:cNvPr name="Group 33" id="33"/>
          <p:cNvGrpSpPr>
            <a:grpSpLocks noChangeAspect="true"/>
          </p:cNvGrpSpPr>
          <p:nvPr/>
        </p:nvGrpSpPr>
        <p:grpSpPr>
          <a:xfrm rot="0">
            <a:off x="359963" y="6129153"/>
            <a:ext cx="5455393" cy="3129147"/>
            <a:chOff x="0" y="0"/>
            <a:chExt cx="7981950" cy="4578350"/>
          </a:xfrm>
        </p:grpSpPr>
        <p:sp>
          <p:nvSpPr>
            <p:cNvPr name="Freeform 34" id="34"/>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35" id="35"/>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36" id="36"/>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37" id="37"/>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38" id="38"/>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7"/>
              <a:stretch>
                <a:fillRect l="-2471" t="0" r="-2471" b="0"/>
              </a:stretch>
            </a:blipFill>
          </p:spPr>
        </p:sp>
      </p:grpSp>
      <p:pic>
        <p:nvPicPr>
          <p:cNvPr name="Picture 39" id="39"/>
          <p:cNvPicPr>
            <a:picLocks noChangeAspect="true"/>
          </p:cNvPicPr>
          <p:nvPr/>
        </p:nvPicPr>
        <p:blipFill>
          <a:blip r:embed="rId8"/>
          <a:srcRect l="0" t="0" r="0" b="0"/>
          <a:stretch>
            <a:fillRect/>
          </a:stretch>
        </p:blipFill>
        <p:spPr>
          <a:xfrm flipH="false" flipV="false" rot="0">
            <a:off x="1487004" y="2465911"/>
            <a:ext cx="640468" cy="576421"/>
          </a:xfrm>
          <a:prstGeom prst="rect">
            <a:avLst/>
          </a:prstGeom>
        </p:spPr>
      </p:pic>
      <p:pic>
        <p:nvPicPr>
          <p:cNvPr name="Picture 40" id="40"/>
          <p:cNvPicPr>
            <a:picLocks noChangeAspect="true"/>
          </p:cNvPicPr>
          <p:nvPr/>
        </p:nvPicPr>
        <p:blipFill>
          <a:blip r:embed="rId8"/>
          <a:srcRect l="0" t="0" r="0" b="0"/>
          <a:stretch>
            <a:fillRect/>
          </a:stretch>
        </p:blipFill>
        <p:spPr>
          <a:xfrm flipH="false" flipV="false" rot="0">
            <a:off x="12952384" y="3707481"/>
            <a:ext cx="640468" cy="576421"/>
          </a:xfrm>
          <a:prstGeom prst="rect">
            <a:avLst/>
          </a:prstGeom>
        </p:spPr>
      </p:pic>
      <p:pic>
        <p:nvPicPr>
          <p:cNvPr name="Picture 41" id="41"/>
          <p:cNvPicPr>
            <a:picLocks noChangeAspect="true"/>
          </p:cNvPicPr>
          <p:nvPr/>
        </p:nvPicPr>
        <p:blipFill>
          <a:blip r:embed="rId8"/>
          <a:srcRect l="0" t="0" r="0" b="0"/>
          <a:stretch>
            <a:fillRect/>
          </a:stretch>
        </p:blipFill>
        <p:spPr>
          <a:xfrm flipH="false" flipV="false" rot="0">
            <a:off x="8823766" y="7540924"/>
            <a:ext cx="640468" cy="576421"/>
          </a:xfrm>
          <a:prstGeom prst="rect">
            <a:avLst/>
          </a:prstGeom>
        </p:spPr>
      </p:pic>
      <p:pic>
        <p:nvPicPr>
          <p:cNvPr name="Picture 42" id="42"/>
          <p:cNvPicPr>
            <a:picLocks noChangeAspect="true"/>
          </p:cNvPicPr>
          <p:nvPr/>
        </p:nvPicPr>
        <p:blipFill>
          <a:blip r:embed="rId9"/>
          <a:srcRect l="0" t="0" r="0" b="0"/>
          <a:stretch>
            <a:fillRect/>
          </a:stretch>
        </p:blipFill>
        <p:spPr>
          <a:xfrm flipH="false" flipV="false" rot="-5400000">
            <a:off x="5804786" y="3188769"/>
            <a:ext cx="484511" cy="541353"/>
          </a:xfrm>
          <a:prstGeom prst="rect">
            <a:avLst/>
          </a:prstGeom>
        </p:spPr>
      </p:pic>
      <p:pic>
        <p:nvPicPr>
          <p:cNvPr name="Picture 43" id="43"/>
          <p:cNvPicPr>
            <a:picLocks noChangeAspect="true"/>
          </p:cNvPicPr>
          <p:nvPr/>
        </p:nvPicPr>
        <p:blipFill>
          <a:blip r:embed="rId9"/>
          <a:srcRect l="0" t="0" r="0" b="0"/>
          <a:stretch>
            <a:fillRect/>
          </a:stretch>
        </p:blipFill>
        <p:spPr>
          <a:xfrm flipH="false" flipV="false" rot="-5400000">
            <a:off x="11614332" y="3171236"/>
            <a:ext cx="484511" cy="541353"/>
          </a:xfrm>
          <a:prstGeom prst="rect">
            <a:avLst/>
          </a:prstGeom>
        </p:spPr>
      </p:pic>
      <p:pic>
        <p:nvPicPr>
          <p:cNvPr name="Picture 44" id="44"/>
          <p:cNvPicPr>
            <a:picLocks noChangeAspect="true"/>
          </p:cNvPicPr>
          <p:nvPr/>
        </p:nvPicPr>
        <p:blipFill>
          <a:blip r:embed="rId9"/>
          <a:srcRect l="0" t="0" r="0" b="0"/>
          <a:stretch>
            <a:fillRect/>
          </a:stretch>
        </p:blipFill>
        <p:spPr>
          <a:xfrm flipH="false" flipV="false" rot="-5400000">
            <a:off x="17423879" y="3153702"/>
            <a:ext cx="484511" cy="541353"/>
          </a:xfrm>
          <a:prstGeom prst="rect">
            <a:avLst/>
          </a:prstGeom>
        </p:spPr>
      </p:pic>
      <p:pic>
        <p:nvPicPr>
          <p:cNvPr name="Picture 45" id="45"/>
          <p:cNvPicPr>
            <a:picLocks noChangeAspect="true"/>
          </p:cNvPicPr>
          <p:nvPr/>
        </p:nvPicPr>
        <p:blipFill>
          <a:blip r:embed="rId9"/>
          <a:srcRect l="0" t="0" r="0" b="0"/>
          <a:stretch>
            <a:fillRect/>
          </a:stretch>
        </p:blipFill>
        <p:spPr>
          <a:xfrm flipH="false" flipV="false" rot="-5400000">
            <a:off x="117707" y="7316202"/>
            <a:ext cx="484511" cy="541353"/>
          </a:xfrm>
          <a:prstGeom prst="rect">
            <a:avLst/>
          </a:prstGeom>
        </p:spPr>
      </p:pic>
      <p:pic>
        <p:nvPicPr>
          <p:cNvPr name="Picture 46" id="46"/>
          <p:cNvPicPr>
            <a:picLocks noChangeAspect="true"/>
          </p:cNvPicPr>
          <p:nvPr/>
        </p:nvPicPr>
        <p:blipFill>
          <a:blip r:embed="rId9"/>
          <a:srcRect l="0" t="0" r="0" b="0"/>
          <a:stretch>
            <a:fillRect/>
          </a:stretch>
        </p:blipFill>
        <p:spPr>
          <a:xfrm flipH="false" flipV="false" rot="-5400000">
            <a:off x="5843776" y="7270247"/>
            <a:ext cx="484511" cy="541353"/>
          </a:xfrm>
          <a:prstGeom prst="rect">
            <a:avLst/>
          </a:prstGeom>
        </p:spPr>
      </p:pic>
      <p:pic>
        <p:nvPicPr>
          <p:cNvPr name="Picture 47" id="47"/>
          <p:cNvPicPr>
            <a:picLocks noChangeAspect="true"/>
          </p:cNvPicPr>
          <p:nvPr/>
        </p:nvPicPr>
        <p:blipFill>
          <a:blip r:embed="rId9"/>
          <a:srcRect l="0" t="0" r="0" b="0"/>
          <a:stretch>
            <a:fillRect/>
          </a:stretch>
        </p:blipFill>
        <p:spPr>
          <a:xfrm flipH="false" flipV="false" rot="-5400000">
            <a:off x="11569845" y="7224292"/>
            <a:ext cx="484511" cy="541353"/>
          </a:xfrm>
          <a:prstGeom prst="rect">
            <a:avLst/>
          </a:prstGeom>
        </p:spPr>
      </p:pic>
      <p:sp>
        <p:nvSpPr>
          <p:cNvPr name="Freeform 48" id="48"/>
          <p:cNvSpPr/>
          <p:nvPr/>
        </p:nvSpPr>
        <p:spPr>
          <a:xfrm flipH="false" flipV="false" rot="0">
            <a:off x="16708711" y="2228017"/>
            <a:ext cx="4917236" cy="2056299"/>
          </a:xfrm>
          <a:custGeom>
            <a:avLst/>
            <a:gdLst/>
            <a:ahLst/>
            <a:cxnLst/>
            <a:rect r="r" b="b" t="t" l="l"/>
            <a:pathLst>
              <a:path h="2056299" w="4917236">
                <a:moveTo>
                  <a:pt x="0" y="0"/>
                </a:moveTo>
                <a:lnTo>
                  <a:pt x="4917237" y="0"/>
                </a:lnTo>
                <a:lnTo>
                  <a:pt x="4917237"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4085244" y="0"/>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0" id="50"/>
          <p:cNvSpPr/>
          <p:nvPr/>
        </p:nvSpPr>
        <p:spPr>
          <a:xfrm flipH="false" flipV="false" rot="0">
            <a:off x="9640708" y="0"/>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1" id="51"/>
          <p:cNvSpPr/>
          <p:nvPr/>
        </p:nvSpPr>
        <p:spPr>
          <a:xfrm flipH="false" flipV="false" rot="0">
            <a:off x="5196171" y="0"/>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2" id="52"/>
          <p:cNvSpPr/>
          <p:nvPr/>
        </p:nvSpPr>
        <p:spPr>
          <a:xfrm flipH="false" flipV="false" rot="0">
            <a:off x="751635" y="0"/>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3" id="53"/>
          <p:cNvSpPr/>
          <p:nvPr/>
        </p:nvSpPr>
        <p:spPr>
          <a:xfrm flipH="false" flipV="false" rot="0">
            <a:off x="-3692902" y="0"/>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4" id="54"/>
          <p:cNvSpPr/>
          <p:nvPr/>
        </p:nvSpPr>
        <p:spPr>
          <a:xfrm flipH="false" flipV="false" rot="0">
            <a:off x="17259300" y="7089196"/>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5" id="55"/>
          <p:cNvSpPr/>
          <p:nvPr/>
        </p:nvSpPr>
        <p:spPr>
          <a:xfrm flipH="false" flipV="false" rot="0">
            <a:off x="10113407" y="9286875"/>
            <a:ext cx="4917236" cy="2056299"/>
          </a:xfrm>
          <a:custGeom>
            <a:avLst/>
            <a:gdLst/>
            <a:ahLst/>
            <a:cxnLst/>
            <a:rect r="r" b="b" t="t" l="l"/>
            <a:pathLst>
              <a:path h="2056299" w="4917236">
                <a:moveTo>
                  <a:pt x="0" y="0"/>
                </a:moveTo>
                <a:lnTo>
                  <a:pt x="4917237" y="0"/>
                </a:lnTo>
                <a:lnTo>
                  <a:pt x="4917237"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6" id="56"/>
          <p:cNvSpPr/>
          <p:nvPr/>
        </p:nvSpPr>
        <p:spPr>
          <a:xfrm flipH="false" flipV="false" rot="0">
            <a:off x="14800682" y="9145494"/>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7" id="57"/>
          <p:cNvSpPr/>
          <p:nvPr/>
        </p:nvSpPr>
        <p:spPr>
          <a:xfrm flipH="false" flipV="false" rot="0">
            <a:off x="5339103" y="9433303"/>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8" id="58"/>
          <p:cNvSpPr/>
          <p:nvPr/>
        </p:nvSpPr>
        <p:spPr>
          <a:xfrm flipH="false" flipV="false" rot="0">
            <a:off x="421867" y="9433303"/>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9" id="59"/>
          <p:cNvSpPr/>
          <p:nvPr/>
        </p:nvSpPr>
        <p:spPr>
          <a:xfrm flipH="false" flipV="false" rot="0">
            <a:off x="-4495369" y="9433303"/>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0" id="60"/>
          <p:cNvSpPr/>
          <p:nvPr/>
        </p:nvSpPr>
        <p:spPr>
          <a:xfrm flipH="false" flipV="false" rot="0">
            <a:off x="-3888536" y="2679331"/>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1" id="61"/>
          <p:cNvSpPr/>
          <p:nvPr/>
        </p:nvSpPr>
        <p:spPr>
          <a:xfrm flipH="false" flipV="false" rot="0">
            <a:off x="-4029521" y="6800985"/>
            <a:ext cx="4917236" cy="2056299"/>
          </a:xfrm>
          <a:custGeom>
            <a:avLst/>
            <a:gdLst/>
            <a:ahLst/>
            <a:cxnLst/>
            <a:rect r="r" b="b" t="t" l="l"/>
            <a:pathLst>
              <a:path h="2056299" w="4917236">
                <a:moveTo>
                  <a:pt x="0" y="0"/>
                </a:moveTo>
                <a:lnTo>
                  <a:pt x="4917237" y="0"/>
                </a:lnTo>
                <a:lnTo>
                  <a:pt x="4917237"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62" id="62"/>
          <p:cNvSpPr txBox="true"/>
          <p:nvPr/>
        </p:nvSpPr>
        <p:spPr>
          <a:xfrm rot="0">
            <a:off x="1417184" y="5297821"/>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Click on Registration</a:t>
            </a:r>
          </a:p>
        </p:txBody>
      </p:sp>
      <p:sp>
        <p:nvSpPr>
          <p:cNvPr name="TextBox 63" id="63"/>
          <p:cNvSpPr txBox="true"/>
          <p:nvPr/>
        </p:nvSpPr>
        <p:spPr>
          <a:xfrm rot="0">
            <a:off x="7234158" y="5297821"/>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Enter UID and Name</a:t>
            </a:r>
          </a:p>
        </p:txBody>
      </p:sp>
      <p:sp>
        <p:nvSpPr>
          <p:cNvPr name="TextBox 64" id="64"/>
          <p:cNvSpPr txBox="true"/>
          <p:nvPr/>
        </p:nvSpPr>
        <p:spPr>
          <a:xfrm rot="0">
            <a:off x="12952384" y="5297821"/>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Click on Take Image</a:t>
            </a:r>
          </a:p>
        </p:txBody>
      </p:sp>
      <p:sp>
        <p:nvSpPr>
          <p:cNvPr name="TextBox 65" id="65"/>
          <p:cNvSpPr txBox="true"/>
          <p:nvPr/>
        </p:nvSpPr>
        <p:spPr>
          <a:xfrm rot="0">
            <a:off x="697817" y="9553575"/>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System Taking Image for training</a:t>
            </a:r>
          </a:p>
        </p:txBody>
      </p:sp>
      <p:sp>
        <p:nvSpPr>
          <p:cNvPr name="TextBox 66" id="66"/>
          <p:cNvSpPr txBox="true"/>
          <p:nvPr/>
        </p:nvSpPr>
        <p:spPr>
          <a:xfrm rot="0">
            <a:off x="7654789" y="9553575"/>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Entering Password </a:t>
            </a:r>
          </a:p>
        </p:txBody>
      </p:sp>
      <p:sp>
        <p:nvSpPr>
          <p:cNvPr name="TextBox 67" id="67"/>
          <p:cNvSpPr txBox="true"/>
          <p:nvPr/>
        </p:nvSpPr>
        <p:spPr>
          <a:xfrm rot="0">
            <a:off x="13402423" y="9534525"/>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a:ea typeface="Poppins"/>
                <a:cs typeface="Poppins"/>
                <a:sym typeface="Poppins"/>
              </a:rPr>
              <a:t>Confirmation popup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59963" y="1892447"/>
            <a:ext cx="5455393" cy="3129147"/>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1604" t="0" r="-1604" b="0"/>
              </a:stretch>
            </a:blipFill>
          </p:spPr>
        </p:sp>
      </p:grpSp>
      <p:grpSp>
        <p:nvGrpSpPr>
          <p:cNvPr name="Group 8" id="8"/>
          <p:cNvGrpSpPr>
            <a:grpSpLocks noChangeAspect="true"/>
          </p:cNvGrpSpPr>
          <p:nvPr/>
        </p:nvGrpSpPr>
        <p:grpSpPr>
          <a:xfrm rot="0">
            <a:off x="6193645" y="1877339"/>
            <a:ext cx="5455393" cy="3129147"/>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7" r="0" b="-37"/>
              </a:stretch>
            </a:blipFill>
          </p:spPr>
        </p:sp>
      </p:grpSp>
      <p:grpSp>
        <p:nvGrpSpPr>
          <p:cNvPr name="Group 14" id="14"/>
          <p:cNvGrpSpPr>
            <a:grpSpLocks noChangeAspect="true"/>
          </p:cNvGrpSpPr>
          <p:nvPr/>
        </p:nvGrpSpPr>
        <p:grpSpPr>
          <a:xfrm rot="0">
            <a:off x="11856588" y="1892447"/>
            <a:ext cx="5402712" cy="3098930"/>
            <a:chOff x="0" y="0"/>
            <a:chExt cx="7981950" cy="4578350"/>
          </a:xfrm>
        </p:grpSpPr>
        <p:sp>
          <p:nvSpPr>
            <p:cNvPr name="Freeform 15" id="1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6" id="1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7" id="1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8" id="1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9" id="1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1839" t="0" r="-1839" b="0"/>
              </a:stretch>
            </a:blipFill>
          </p:spPr>
        </p:sp>
      </p:grpSp>
      <p:grpSp>
        <p:nvGrpSpPr>
          <p:cNvPr name="Group 20" id="20"/>
          <p:cNvGrpSpPr>
            <a:grpSpLocks noChangeAspect="true"/>
          </p:cNvGrpSpPr>
          <p:nvPr/>
        </p:nvGrpSpPr>
        <p:grpSpPr>
          <a:xfrm rot="0">
            <a:off x="12297251" y="6129153"/>
            <a:ext cx="5455393" cy="3129147"/>
            <a:chOff x="0" y="0"/>
            <a:chExt cx="7981950" cy="4578350"/>
          </a:xfrm>
        </p:grpSpPr>
        <p:sp>
          <p:nvSpPr>
            <p:cNvPr name="Freeform 21" id="2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2" id="2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3" id="2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4" id="2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5" id="2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6060" t="0" r="-6060" b="0"/>
              </a:stretch>
            </a:blipFill>
          </p:spPr>
        </p:sp>
      </p:grpSp>
      <p:grpSp>
        <p:nvGrpSpPr>
          <p:cNvPr name="Group 26" id="26"/>
          <p:cNvGrpSpPr>
            <a:grpSpLocks noChangeAspect="true"/>
          </p:cNvGrpSpPr>
          <p:nvPr/>
        </p:nvGrpSpPr>
        <p:grpSpPr>
          <a:xfrm rot="0">
            <a:off x="6193645" y="6129153"/>
            <a:ext cx="5455393" cy="3129147"/>
            <a:chOff x="0" y="0"/>
            <a:chExt cx="7981950" cy="4578350"/>
          </a:xfrm>
        </p:grpSpPr>
        <p:sp>
          <p:nvSpPr>
            <p:cNvPr name="Freeform 27" id="2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8" id="2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9" id="2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30" id="3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31" id="3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5162" t="0" r="-5162" b="0"/>
              </a:stretch>
            </a:blipFill>
          </p:spPr>
        </p:sp>
      </p:grpSp>
      <p:grpSp>
        <p:nvGrpSpPr>
          <p:cNvPr name="Group 32" id="32"/>
          <p:cNvGrpSpPr>
            <a:grpSpLocks noChangeAspect="true"/>
          </p:cNvGrpSpPr>
          <p:nvPr/>
        </p:nvGrpSpPr>
        <p:grpSpPr>
          <a:xfrm rot="0">
            <a:off x="359963" y="6129153"/>
            <a:ext cx="5455393" cy="3129147"/>
            <a:chOff x="0" y="0"/>
            <a:chExt cx="7981950" cy="4578350"/>
          </a:xfrm>
        </p:grpSpPr>
        <p:sp>
          <p:nvSpPr>
            <p:cNvPr name="Freeform 33" id="3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34" id="3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35" id="3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36" id="3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37" id="3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7"/>
              <a:stretch>
                <a:fillRect l="0" t="-405" r="0" b="-405"/>
              </a:stretch>
            </a:blipFill>
          </p:spPr>
        </p:sp>
      </p:grpSp>
      <p:pic>
        <p:nvPicPr>
          <p:cNvPr name="Picture 38" id="38"/>
          <p:cNvPicPr>
            <a:picLocks noChangeAspect="true"/>
          </p:cNvPicPr>
          <p:nvPr/>
        </p:nvPicPr>
        <p:blipFill>
          <a:blip r:embed="rId8"/>
          <a:srcRect l="0" t="0" r="0" b="0"/>
          <a:stretch>
            <a:fillRect/>
          </a:stretch>
        </p:blipFill>
        <p:spPr>
          <a:xfrm flipH="false" flipV="false" rot="0">
            <a:off x="1164228" y="4414956"/>
            <a:ext cx="640468" cy="576421"/>
          </a:xfrm>
          <a:prstGeom prst="rect">
            <a:avLst/>
          </a:prstGeom>
        </p:spPr>
      </p:pic>
      <p:pic>
        <p:nvPicPr>
          <p:cNvPr name="Picture 39" id="39"/>
          <p:cNvPicPr>
            <a:picLocks noChangeAspect="true"/>
          </p:cNvPicPr>
          <p:nvPr/>
        </p:nvPicPr>
        <p:blipFill>
          <a:blip r:embed="rId8"/>
          <a:srcRect l="0" t="0" r="0" b="0"/>
          <a:stretch>
            <a:fillRect/>
          </a:stretch>
        </p:blipFill>
        <p:spPr>
          <a:xfrm flipH="false" flipV="false" rot="0">
            <a:off x="14704714" y="3441912"/>
            <a:ext cx="640468" cy="576421"/>
          </a:xfrm>
          <a:prstGeom prst="rect">
            <a:avLst/>
          </a:prstGeom>
        </p:spPr>
      </p:pic>
      <p:pic>
        <p:nvPicPr>
          <p:cNvPr name="Picture 40" id="40"/>
          <p:cNvPicPr>
            <a:picLocks noChangeAspect="true"/>
          </p:cNvPicPr>
          <p:nvPr/>
        </p:nvPicPr>
        <p:blipFill>
          <a:blip r:embed="rId8"/>
          <a:srcRect l="0" t="0" r="0" b="0"/>
          <a:stretch>
            <a:fillRect/>
          </a:stretch>
        </p:blipFill>
        <p:spPr>
          <a:xfrm flipH="false" flipV="false" rot="0">
            <a:off x="9144000" y="7543717"/>
            <a:ext cx="640468" cy="576421"/>
          </a:xfrm>
          <a:prstGeom prst="rect">
            <a:avLst/>
          </a:prstGeom>
        </p:spPr>
      </p:pic>
      <p:pic>
        <p:nvPicPr>
          <p:cNvPr name="Picture 41" id="41"/>
          <p:cNvPicPr>
            <a:picLocks noChangeAspect="true"/>
          </p:cNvPicPr>
          <p:nvPr/>
        </p:nvPicPr>
        <p:blipFill>
          <a:blip r:embed="rId9"/>
          <a:srcRect l="0" t="0" r="0" b="0"/>
          <a:stretch>
            <a:fillRect/>
          </a:stretch>
        </p:blipFill>
        <p:spPr>
          <a:xfrm flipH="false" flipV="false" rot="-5400000">
            <a:off x="5843776" y="3217191"/>
            <a:ext cx="484511" cy="541353"/>
          </a:xfrm>
          <a:prstGeom prst="rect">
            <a:avLst/>
          </a:prstGeom>
        </p:spPr>
      </p:pic>
      <p:sp>
        <p:nvSpPr>
          <p:cNvPr name="TextBox 42" id="42"/>
          <p:cNvSpPr txBox="true"/>
          <p:nvPr/>
        </p:nvSpPr>
        <p:spPr>
          <a:xfrm rot="0">
            <a:off x="4734477" y="344738"/>
            <a:ext cx="9459515" cy="1777498"/>
          </a:xfrm>
          <a:prstGeom prst="rect">
            <a:avLst/>
          </a:prstGeom>
        </p:spPr>
        <p:txBody>
          <a:bodyPr anchor="t" rtlCol="false" tIns="0" lIns="0" bIns="0" rIns="0">
            <a:spAutoFit/>
          </a:bodyPr>
          <a:lstStyle/>
          <a:p>
            <a:pPr algn="ctr" marL="0" indent="0" lvl="0">
              <a:lnSpc>
                <a:spcPts val="6462"/>
              </a:lnSpc>
              <a:spcBef>
                <a:spcPct val="0"/>
              </a:spcBef>
            </a:pPr>
            <a:r>
              <a:rPr lang="en-US" sz="8975">
                <a:solidFill>
                  <a:srgbClr val="6866E1"/>
                </a:solidFill>
                <a:latin typeface="Computer Says No"/>
                <a:ea typeface="Computer Says No"/>
                <a:cs typeface="Computer Says No"/>
                <a:sym typeface="Computer Says No"/>
              </a:rPr>
              <a:t>REAL-TIME FACE RECOGNITION ATTENDANCE</a:t>
            </a:r>
          </a:p>
        </p:txBody>
      </p:sp>
      <p:pic>
        <p:nvPicPr>
          <p:cNvPr name="Picture 43" id="43"/>
          <p:cNvPicPr>
            <a:picLocks noChangeAspect="true"/>
          </p:cNvPicPr>
          <p:nvPr/>
        </p:nvPicPr>
        <p:blipFill>
          <a:blip r:embed="rId9"/>
          <a:srcRect l="0" t="0" r="0" b="0"/>
          <a:stretch>
            <a:fillRect/>
          </a:stretch>
        </p:blipFill>
        <p:spPr>
          <a:xfrm flipH="false" flipV="false" rot="-5400000">
            <a:off x="11677458" y="3171236"/>
            <a:ext cx="484511" cy="541353"/>
          </a:xfrm>
          <a:prstGeom prst="rect">
            <a:avLst/>
          </a:prstGeom>
        </p:spPr>
      </p:pic>
      <p:pic>
        <p:nvPicPr>
          <p:cNvPr name="Picture 44" id="44"/>
          <p:cNvPicPr>
            <a:picLocks noChangeAspect="true"/>
          </p:cNvPicPr>
          <p:nvPr/>
        </p:nvPicPr>
        <p:blipFill>
          <a:blip r:embed="rId9"/>
          <a:srcRect l="0" t="0" r="0" b="0"/>
          <a:stretch>
            <a:fillRect/>
          </a:stretch>
        </p:blipFill>
        <p:spPr>
          <a:xfrm flipH="false" flipV="false" rot="-5400000">
            <a:off x="5843776" y="7318995"/>
            <a:ext cx="484511" cy="541353"/>
          </a:xfrm>
          <a:prstGeom prst="rect">
            <a:avLst/>
          </a:prstGeom>
        </p:spPr>
      </p:pic>
      <p:pic>
        <p:nvPicPr>
          <p:cNvPr name="Picture 45" id="45"/>
          <p:cNvPicPr>
            <a:picLocks noChangeAspect="true"/>
          </p:cNvPicPr>
          <p:nvPr/>
        </p:nvPicPr>
        <p:blipFill>
          <a:blip r:embed="rId9"/>
          <a:srcRect l="0" t="0" r="0" b="0"/>
          <a:stretch>
            <a:fillRect/>
          </a:stretch>
        </p:blipFill>
        <p:spPr>
          <a:xfrm flipH="false" flipV="false" rot="-5400000">
            <a:off x="11885009" y="7318995"/>
            <a:ext cx="484511" cy="541353"/>
          </a:xfrm>
          <a:prstGeom prst="rect">
            <a:avLst/>
          </a:prstGeom>
        </p:spPr>
      </p:pic>
      <p:sp>
        <p:nvSpPr>
          <p:cNvPr name="Freeform 46" id="46"/>
          <p:cNvSpPr/>
          <p:nvPr/>
        </p:nvSpPr>
        <p:spPr>
          <a:xfrm flipH="false" flipV="false" rot="0">
            <a:off x="13370897" y="-94257"/>
            <a:ext cx="4917236" cy="2056299"/>
          </a:xfrm>
          <a:custGeom>
            <a:avLst/>
            <a:gdLst/>
            <a:ahLst/>
            <a:cxnLst/>
            <a:rect r="r" b="b" t="t" l="l"/>
            <a:pathLst>
              <a:path h="2056299" w="4917236">
                <a:moveTo>
                  <a:pt x="0" y="0"/>
                </a:moveTo>
                <a:lnTo>
                  <a:pt x="4917237" y="0"/>
                </a:lnTo>
                <a:lnTo>
                  <a:pt x="4917237"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7" id="47"/>
          <p:cNvSpPr/>
          <p:nvPr/>
        </p:nvSpPr>
        <p:spPr>
          <a:xfrm flipH="false" flipV="false" rot="0">
            <a:off x="22228" y="188514"/>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8" id="48"/>
          <p:cNvSpPr/>
          <p:nvPr/>
        </p:nvSpPr>
        <p:spPr>
          <a:xfrm flipH="false" flipV="false" rot="0">
            <a:off x="-4427328" y="282771"/>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7259300" y="6319267"/>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0" id="50"/>
          <p:cNvSpPr/>
          <p:nvPr/>
        </p:nvSpPr>
        <p:spPr>
          <a:xfrm flipH="false" flipV="false" rot="0">
            <a:off x="15989914" y="9258851"/>
            <a:ext cx="4917236" cy="2056299"/>
          </a:xfrm>
          <a:custGeom>
            <a:avLst/>
            <a:gdLst/>
            <a:ahLst/>
            <a:cxnLst/>
            <a:rect r="r" b="b" t="t" l="l"/>
            <a:pathLst>
              <a:path h="2056299" w="4917236">
                <a:moveTo>
                  <a:pt x="0" y="0"/>
                </a:moveTo>
                <a:lnTo>
                  <a:pt x="4917237" y="0"/>
                </a:lnTo>
                <a:lnTo>
                  <a:pt x="4917237" y="2056298"/>
                </a:lnTo>
                <a:lnTo>
                  <a:pt x="0" y="20562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1" id="51"/>
          <p:cNvSpPr/>
          <p:nvPr/>
        </p:nvSpPr>
        <p:spPr>
          <a:xfrm flipH="false" flipV="false" rot="0">
            <a:off x="11072678" y="9286875"/>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2" id="52"/>
          <p:cNvSpPr/>
          <p:nvPr/>
        </p:nvSpPr>
        <p:spPr>
          <a:xfrm flipH="false" flipV="false" rot="0">
            <a:off x="6356708" y="9286875"/>
            <a:ext cx="4917236" cy="2056299"/>
          </a:xfrm>
          <a:custGeom>
            <a:avLst/>
            <a:gdLst/>
            <a:ahLst/>
            <a:cxnLst/>
            <a:rect r="r" b="b" t="t" l="l"/>
            <a:pathLst>
              <a:path h="2056299" w="4917236">
                <a:moveTo>
                  <a:pt x="0" y="0"/>
                </a:moveTo>
                <a:lnTo>
                  <a:pt x="4917237" y="0"/>
                </a:lnTo>
                <a:lnTo>
                  <a:pt x="4917237"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3" id="53"/>
          <p:cNvSpPr/>
          <p:nvPr/>
        </p:nvSpPr>
        <p:spPr>
          <a:xfrm flipH="false" flipV="false" rot="0">
            <a:off x="1640739" y="9286875"/>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4" id="54"/>
          <p:cNvSpPr/>
          <p:nvPr/>
        </p:nvSpPr>
        <p:spPr>
          <a:xfrm flipH="false" flipV="false" rot="0">
            <a:off x="-3075231" y="9286875"/>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5" id="55"/>
          <p:cNvSpPr/>
          <p:nvPr/>
        </p:nvSpPr>
        <p:spPr>
          <a:xfrm flipH="false" flipV="false" rot="0">
            <a:off x="-4099286" y="2950187"/>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6" id="56"/>
          <p:cNvSpPr/>
          <p:nvPr/>
        </p:nvSpPr>
        <p:spPr>
          <a:xfrm flipH="false" flipV="false" rot="0">
            <a:off x="8921341" y="-18692"/>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7" id="57"/>
          <p:cNvSpPr/>
          <p:nvPr/>
        </p:nvSpPr>
        <p:spPr>
          <a:xfrm flipH="false" flipV="false" rot="0">
            <a:off x="4734477" y="65938"/>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8" id="58"/>
          <p:cNvSpPr txBox="true"/>
          <p:nvPr/>
        </p:nvSpPr>
        <p:spPr>
          <a:xfrm rot="0">
            <a:off x="1240710" y="5297823"/>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Click on Take Attendance </a:t>
            </a:r>
          </a:p>
        </p:txBody>
      </p:sp>
      <p:sp>
        <p:nvSpPr>
          <p:cNvPr name="TextBox 59" id="59"/>
          <p:cNvSpPr txBox="true"/>
          <p:nvPr/>
        </p:nvSpPr>
        <p:spPr>
          <a:xfrm rot="0">
            <a:off x="7268197" y="5297821"/>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Face Scanning Begins</a:t>
            </a:r>
          </a:p>
        </p:txBody>
      </p:sp>
      <p:sp>
        <p:nvSpPr>
          <p:cNvPr name="TextBox 60" id="60"/>
          <p:cNvSpPr txBox="true"/>
          <p:nvPr/>
        </p:nvSpPr>
        <p:spPr>
          <a:xfrm rot="0">
            <a:off x="12616195" y="5269248"/>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Login Confirmation Popup</a:t>
            </a:r>
          </a:p>
        </p:txBody>
      </p:sp>
      <p:sp>
        <p:nvSpPr>
          <p:cNvPr name="TextBox 61" id="61"/>
          <p:cNvSpPr txBox="true"/>
          <p:nvPr/>
        </p:nvSpPr>
        <p:spPr>
          <a:xfrm rot="0">
            <a:off x="12683626" y="9544050"/>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Login and Logout time recorded</a:t>
            </a:r>
          </a:p>
        </p:txBody>
      </p:sp>
      <p:sp>
        <p:nvSpPr>
          <p:cNvPr name="TextBox 62" id="62"/>
          <p:cNvSpPr txBox="true"/>
          <p:nvPr/>
        </p:nvSpPr>
        <p:spPr>
          <a:xfrm rot="0">
            <a:off x="6960916" y="9544050"/>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Logout Confirmation Popup</a:t>
            </a:r>
          </a:p>
        </p:txBody>
      </p:sp>
      <p:sp>
        <p:nvSpPr>
          <p:cNvPr name="TextBox 63" id="63"/>
          <p:cNvSpPr txBox="true"/>
          <p:nvPr/>
        </p:nvSpPr>
        <p:spPr>
          <a:xfrm rot="0">
            <a:off x="1028700" y="9534525"/>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Face Recognition in Progress</a:t>
            </a:r>
          </a:p>
        </p:txBody>
      </p:sp>
      <p:sp>
        <p:nvSpPr>
          <p:cNvPr name="Freeform 64" id="64"/>
          <p:cNvSpPr/>
          <p:nvPr/>
        </p:nvSpPr>
        <p:spPr>
          <a:xfrm flipH="false" flipV="false" rot="0">
            <a:off x="-4099286" y="6561522"/>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5" id="65"/>
          <p:cNvSpPr/>
          <p:nvPr/>
        </p:nvSpPr>
        <p:spPr>
          <a:xfrm flipH="false" flipV="false" rot="0">
            <a:off x="16727957" y="2701973"/>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719630" y="1681870"/>
            <a:ext cx="6136958" cy="3520085"/>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1604" t="0" r="-1604" b="0"/>
              </a:stretch>
            </a:blipFill>
          </p:spPr>
        </p:sp>
      </p:grpSp>
      <p:grpSp>
        <p:nvGrpSpPr>
          <p:cNvPr name="Group 8" id="8"/>
          <p:cNvGrpSpPr>
            <a:grpSpLocks noChangeAspect="true"/>
          </p:cNvGrpSpPr>
          <p:nvPr/>
        </p:nvGrpSpPr>
        <p:grpSpPr>
          <a:xfrm rot="0">
            <a:off x="665281" y="5682400"/>
            <a:ext cx="6672600" cy="3827323"/>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4121" t="0" r="-4121" b="0"/>
              </a:stretch>
            </a:blipFill>
          </p:spPr>
        </p:sp>
      </p:grpSp>
      <p:grpSp>
        <p:nvGrpSpPr>
          <p:cNvPr name="Group 14" id="14"/>
          <p:cNvGrpSpPr>
            <a:grpSpLocks noChangeAspect="true"/>
          </p:cNvGrpSpPr>
          <p:nvPr/>
        </p:nvGrpSpPr>
        <p:grpSpPr>
          <a:xfrm rot="0">
            <a:off x="10976573" y="5682400"/>
            <a:ext cx="6560178" cy="3762839"/>
            <a:chOff x="0" y="0"/>
            <a:chExt cx="7981950" cy="4578350"/>
          </a:xfrm>
        </p:grpSpPr>
        <p:sp>
          <p:nvSpPr>
            <p:cNvPr name="Freeform 15" id="1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6" id="1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7" id="1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8" id="1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9" id="1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4743" t="0" r="-4743" b="0"/>
              </a:stretch>
            </a:blipFill>
          </p:spPr>
        </p:sp>
      </p:grpSp>
      <p:pic>
        <p:nvPicPr>
          <p:cNvPr name="Picture 20" id="20"/>
          <p:cNvPicPr>
            <a:picLocks noChangeAspect="true"/>
          </p:cNvPicPr>
          <p:nvPr/>
        </p:nvPicPr>
        <p:blipFill>
          <a:blip r:embed="rId5"/>
          <a:srcRect l="0" t="0" r="0" b="0"/>
          <a:stretch>
            <a:fillRect/>
          </a:stretch>
        </p:blipFill>
        <p:spPr>
          <a:xfrm flipH="false" flipV="false" rot="0">
            <a:off x="7620754" y="2325255"/>
            <a:ext cx="640468" cy="576421"/>
          </a:xfrm>
          <a:prstGeom prst="rect">
            <a:avLst/>
          </a:prstGeom>
        </p:spPr>
      </p:pic>
      <p:pic>
        <p:nvPicPr>
          <p:cNvPr name="Picture 21" id="21"/>
          <p:cNvPicPr>
            <a:picLocks noChangeAspect="true"/>
          </p:cNvPicPr>
          <p:nvPr/>
        </p:nvPicPr>
        <p:blipFill>
          <a:blip r:embed="rId5"/>
          <a:srcRect l="0" t="0" r="0" b="0"/>
          <a:stretch>
            <a:fillRect/>
          </a:stretch>
        </p:blipFill>
        <p:spPr>
          <a:xfrm flipH="false" flipV="false" rot="0">
            <a:off x="3846318" y="7019641"/>
            <a:ext cx="640468" cy="576421"/>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5400000">
            <a:off x="13009227" y="2985490"/>
            <a:ext cx="484511" cy="541353"/>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5400000">
            <a:off x="515768" y="7293143"/>
            <a:ext cx="484511" cy="541353"/>
          </a:xfrm>
          <a:prstGeom prst="rect">
            <a:avLst/>
          </a:prstGeom>
        </p:spPr>
      </p:pic>
      <p:pic>
        <p:nvPicPr>
          <p:cNvPr name="Picture 24" id="24"/>
          <p:cNvPicPr>
            <a:picLocks noChangeAspect="true"/>
          </p:cNvPicPr>
          <p:nvPr/>
        </p:nvPicPr>
        <p:blipFill>
          <a:blip r:embed="rId6"/>
          <a:srcRect l="0" t="0" r="0" b="0"/>
          <a:stretch>
            <a:fillRect/>
          </a:stretch>
        </p:blipFill>
        <p:spPr>
          <a:xfrm flipH="false" flipV="false" rot="-5400000">
            <a:off x="8816530" y="7293143"/>
            <a:ext cx="484511" cy="541353"/>
          </a:xfrm>
          <a:prstGeom prst="rect">
            <a:avLst/>
          </a:prstGeom>
        </p:spPr>
      </p:pic>
      <p:sp>
        <p:nvSpPr>
          <p:cNvPr name="Freeform 25" id="25"/>
          <p:cNvSpPr/>
          <p:nvPr/>
        </p:nvSpPr>
        <p:spPr>
          <a:xfrm flipH="false" flipV="false" rot="0">
            <a:off x="11263814" y="2462989"/>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4716589" y="495300"/>
            <a:ext cx="8556030" cy="1171760"/>
          </a:xfrm>
          <a:prstGeom prst="rect">
            <a:avLst/>
          </a:prstGeom>
        </p:spPr>
        <p:txBody>
          <a:bodyPr anchor="t" rtlCol="false" tIns="0" lIns="0" bIns="0" rIns="0">
            <a:spAutoFit/>
          </a:bodyPr>
          <a:lstStyle/>
          <a:p>
            <a:pPr algn="ctr" marL="0" indent="0" lvl="0">
              <a:lnSpc>
                <a:spcPts val="7880"/>
              </a:lnSpc>
              <a:spcBef>
                <a:spcPct val="0"/>
              </a:spcBef>
            </a:pPr>
            <a:r>
              <a:rPr lang="en-US" sz="10944">
                <a:solidFill>
                  <a:srgbClr val="6866E1"/>
                </a:solidFill>
                <a:latin typeface="Computer Says No"/>
                <a:ea typeface="Computer Says No"/>
                <a:cs typeface="Computer Says No"/>
                <a:sym typeface="Computer Says No"/>
              </a:rPr>
              <a:t>DELETE USER</a:t>
            </a:r>
          </a:p>
        </p:txBody>
      </p:sp>
      <p:sp>
        <p:nvSpPr>
          <p:cNvPr name="Freeform 27" id="27"/>
          <p:cNvSpPr/>
          <p:nvPr/>
        </p:nvSpPr>
        <p:spPr>
          <a:xfrm flipH="false" flipV="false" rot="0">
            <a:off x="-1018767" y="2325255"/>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108241" y="-1173537"/>
            <a:ext cx="7315200" cy="3059084"/>
          </a:xfrm>
          <a:custGeom>
            <a:avLst/>
            <a:gdLst/>
            <a:ahLst/>
            <a:cxnLst/>
            <a:rect r="r" b="b" t="t" l="l"/>
            <a:pathLst>
              <a:path h="3059084" w="7315200">
                <a:moveTo>
                  <a:pt x="0" y="0"/>
                </a:moveTo>
                <a:lnTo>
                  <a:pt x="7315200" y="0"/>
                </a:lnTo>
                <a:lnTo>
                  <a:pt x="7315200" y="3059083"/>
                </a:lnTo>
                <a:lnTo>
                  <a:pt x="0" y="30590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13272618" y="-1173537"/>
            <a:ext cx="7315200" cy="3059084"/>
          </a:xfrm>
          <a:custGeom>
            <a:avLst/>
            <a:gdLst/>
            <a:ahLst/>
            <a:cxnLst/>
            <a:rect r="r" b="b" t="t" l="l"/>
            <a:pathLst>
              <a:path h="3059084" w="7315200">
                <a:moveTo>
                  <a:pt x="0" y="0"/>
                </a:moveTo>
                <a:lnTo>
                  <a:pt x="7315200" y="0"/>
                </a:lnTo>
                <a:lnTo>
                  <a:pt x="7315200" y="3059083"/>
                </a:lnTo>
                <a:lnTo>
                  <a:pt x="0" y="30590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16930218" y="7227916"/>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6685382" y="7453425"/>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3566859" y="7453425"/>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3" id="33"/>
          <p:cNvSpPr txBox="true"/>
          <p:nvPr/>
        </p:nvSpPr>
        <p:spPr>
          <a:xfrm rot="0">
            <a:off x="7171863" y="5369119"/>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Click on Delete User</a:t>
            </a:r>
          </a:p>
        </p:txBody>
      </p:sp>
      <p:sp>
        <p:nvSpPr>
          <p:cNvPr name="TextBox 34" id="34"/>
          <p:cNvSpPr txBox="true"/>
          <p:nvPr/>
        </p:nvSpPr>
        <p:spPr>
          <a:xfrm rot="0">
            <a:off x="1641035" y="9681173"/>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Enter UID and Click on Delete User</a:t>
            </a:r>
          </a:p>
        </p:txBody>
      </p:sp>
      <p:sp>
        <p:nvSpPr>
          <p:cNvPr name="TextBox 35" id="35"/>
          <p:cNvSpPr txBox="true"/>
          <p:nvPr/>
        </p:nvSpPr>
        <p:spPr>
          <a:xfrm rot="0">
            <a:off x="12039318" y="9681173"/>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Delete confirmation popup</a:t>
            </a:r>
          </a:p>
        </p:txBody>
      </p:sp>
      <p:sp>
        <p:nvSpPr>
          <p:cNvPr name="Freeform 36" id="36"/>
          <p:cNvSpPr/>
          <p:nvPr/>
        </p:nvSpPr>
        <p:spPr>
          <a:xfrm flipH="false" flipV="false" rot="0">
            <a:off x="6206959" y="-1377214"/>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719630" y="1681870"/>
            <a:ext cx="6136958" cy="3520085"/>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1604" t="0" r="-1604" b="0"/>
              </a:stretch>
            </a:blipFill>
          </p:spPr>
        </p:sp>
      </p:grpSp>
      <p:grpSp>
        <p:nvGrpSpPr>
          <p:cNvPr name="Group 8" id="8"/>
          <p:cNvGrpSpPr>
            <a:grpSpLocks noChangeAspect="true"/>
          </p:cNvGrpSpPr>
          <p:nvPr/>
        </p:nvGrpSpPr>
        <p:grpSpPr>
          <a:xfrm rot="0">
            <a:off x="351394" y="5905174"/>
            <a:ext cx="6013257" cy="3449131"/>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2153" t="0" r="-2153" b="0"/>
              </a:stretch>
            </a:blipFill>
          </p:spPr>
        </p:sp>
      </p:grpSp>
      <p:grpSp>
        <p:nvGrpSpPr>
          <p:cNvPr name="Group 14" id="14"/>
          <p:cNvGrpSpPr>
            <a:grpSpLocks noChangeAspect="true"/>
          </p:cNvGrpSpPr>
          <p:nvPr/>
        </p:nvGrpSpPr>
        <p:grpSpPr>
          <a:xfrm rot="0">
            <a:off x="6274567" y="5963286"/>
            <a:ext cx="5911943" cy="3391019"/>
            <a:chOff x="0" y="0"/>
            <a:chExt cx="7981950" cy="4578350"/>
          </a:xfrm>
        </p:grpSpPr>
        <p:sp>
          <p:nvSpPr>
            <p:cNvPr name="Freeform 15" id="1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6" id="1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7" id="1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8" id="1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9" id="1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1785" t="0" r="-1785" b="0"/>
              </a:stretch>
            </a:blipFill>
          </p:spPr>
        </p:sp>
      </p:grpSp>
      <p:pic>
        <p:nvPicPr>
          <p:cNvPr name="Picture 20" id="20"/>
          <p:cNvPicPr>
            <a:picLocks noChangeAspect="true"/>
          </p:cNvPicPr>
          <p:nvPr/>
        </p:nvPicPr>
        <p:blipFill>
          <a:blip r:embed="rId5"/>
          <a:srcRect l="0" t="0" r="0" b="0"/>
          <a:stretch>
            <a:fillRect/>
          </a:stretch>
        </p:blipFill>
        <p:spPr>
          <a:xfrm flipH="false" flipV="false" rot="0">
            <a:off x="6296433" y="1886568"/>
            <a:ext cx="640468" cy="576421"/>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5400000">
            <a:off x="13009227" y="2985490"/>
            <a:ext cx="484511" cy="541353"/>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5400000">
            <a:off x="292721" y="7293143"/>
            <a:ext cx="484511" cy="541353"/>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5400000">
            <a:off x="6390263" y="7385810"/>
            <a:ext cx="436635" cy="487860"/>
          </a:xfrm>
          <a:prstGeom prst="rect">
            <a:avLst/>
          </a:prstGeom>
        </p:spPr>
      </p:pic>
      <p:sp>
        <p:nvSpPr>
          <p:cNvPr name="Freeform 24" id="24"/>
          <p:cNvSpPr/>
          <p:nvPr/>
        </p:nvSpPr>
        <p:spPr>
          <a:xfrm flipH="false" flipV="false" rot="0">
            <a:off x="11263814" y="2462989"/>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4716589" y="495300"/>
            <a:ext cx="9684431" cy="1171760"/>
          </a:xfrm>
          <a:prstGeom prst="rect">
            <a:avLst/>
          </a:prstGeom>
        </p:spPr>
        <p:txBody>
          <a:bodyPr anchor="t" rtlCol="false" tIns="0" lIns="0" bIns="0" rIns="0">
            <a:spAutoFit/>
          </a:bodyPr>
          <a:lstStyle/>
          <a:p>
            <a:pPr algn="ctr" marL="0" indent="0" lvl="0">
              <a:lnSpc>
                <a:spcPts val="7880"/>
              </a:lnSpc>
              <a:spcBef>
                <a:spcPct val="0"/>
              </a:spcBef>
            </a:pPr>
            <a:r>
              <a:rPr lang="en-US" sz="10944">
                <a:solidFill>
                  <a:srgbClr val="6866E1"/>
                </a:solidFill>
                <a:latin typeface="Computer Says No"/>
                <a:ea typeface="Computer Says No"/>
                <a:cs typeface="Computer Says No"/>
                <a:sym typeface="Computer Says No"/>
              </a:rPr>
              <a:t>DATA EXPORT TO EXCEL</a:t>
            </a:r>
          </a:p>
        </p:txBody>
      </p:sp>
      <p:sp>
        <p:nvSpPr>
          <p:cNvPr name="Freeform 26" id="26"/>
          <p:cNvSpPr/>
          <p:nvPr/>
        </p:nvSpPr>
        <p:spPr>
          <a:xfrm flipH="false" flipV="false" rot="0">
            <a:off x="-1018767" y="2325255"/>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108241" y="-1173537"/>
            <a:ext cx="7315200" cy="3059084"/>
          </a:xfrm>
          <a:custGeom>
            <a:avLst/>
            <a:gdLst/>
            <a:ahLst/>
            <a:cxnLst/>
            <a:rect r="r" b="b" t="t" l="l"/>
            <a:pathLst>
              <a:path h="3059084" w="7315200">
                <a:moveTo>
                  <a:pt x="0" y="0"/>
                </a:moveTo>
                <a:lnTo>
                  <a:pt x="7315200" y="0"/>
                </a:lnTo>
                <a:lnTo>
                  <a:pt x="7315200" y="3059083"/>
                </a:lnTo>
                <a:lnTo>
                  <a:pt x="0" y="30590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3272618" y="-1173537"/>
            <a:ext cx="7315200" cy="3059084"/>
          </a:xfrm>
          <a:custGeom>
            <a:avLst/>
            <a:gdLst/>
            <a:ahLst/>
            <a:cxnLst/>
            <a:rect r="r" b="b" t="t" l="l"/>
            <a:pathLst>
              <a:path h="3059084" w="7315200">
                <a:moveTo>
                  <a:pt x="0" y="0"/>
                </a:moveTo>
                <a:lnTo>
                  <a:pt x="7315200" y="0"/>
                </a:lnTo>
                <a:lnTo>
                  <a:pt x="7315200" y="3059083"/>
                </a:lnTo>
                <a:lnTo>
                  <a:pt x="0" y="30590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15519563" y="6039293"/>
            <a:ext cx="6592359" cy="2756805"/>
          </a:xfrm>
          <a:custGeom>
            <a:avLst/>
            <a:gdLst/>
            <a:ahLst/>
            <a:cxnLst/>
            <a:rect r="r" b="b" t="t" l="l"/>
            <a:pathLst>
              <a:path h="2756805" w="6592359">
                <a:moveTo>
                  <a:pt x="0" y="0"/>
                </a:moveTo>
                <a:lnTo>
                  <a:pt x="6592359" y="0"/>
                </a:lnTo>
                <a:lnTo>
                  <a:pt x="6592359" y="2756805"/>
                </a:lnTo>
                <a:lnTo>
                  <a:pt x="0" y="27568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3887093" y="6819908"/>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31" id="31"/>
          <p:cNvPicPr>
            <a:picLocks noChangeAspect="true"/>
          </p:cNvPicPr>
          <p:nvPr/>
        </p:nvPicPr>
        <p:blipFill>
          <a:blip r:embed="rId5"/>
          <a:srcRect l="0" t="0" r="0" b="0"/>
          <a:stretch>
            <a:fillRect/>
          </a:stretch>
        </p:blipFill>
        <p:spPr>
          <a:xfrm flipH="false" flipV="false" rot="0">
            <a:off x="1030143" y="6168916"/>
            <a:ext cx="640468" cy="576421"/>
          </a:xfrm>
          <a:prstGeom prst="rect">
            <a:avLst/>
          </a:prstGeom>
        </p:spPr>
      </p:pic>
      <p:grpSp>
        <p:nvGrpSpPr>
          <p:cNvPr name="Group 32" id="32"/>
          <p:cNvGrpSpPr>
            <a:grpSpLocks noChangeAspect="true"/>
          </p:cNvGrpSpPr>
          <p:nvPr/>
        </p:nvGrpSpPr>
        <p:grpSpPr>
          <a:xfrm rot="0">
            <a:off x="12186511" y="5965804"/>
            <a:ext cx="5911943" cy="3391019"/>
            <a:chOff x="0" y="0"/>
            <a:chExt cx="7981950" cy="4578350"/>
          </a:xfrm>
        </p:grpSpPr>
        <p:sp>
          <p:nvSpPr>
            <p:cNvPr name="Freeform 33" id="3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34" id="3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35" id="3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36" id="3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37" id="3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9180" t="0" r="-9180" b="0"/>
              </a:stretch>
            </a:blipFill>
          </p:spPr>
        </p:sp>
      </p:grpSp>
      <p:sp>
        <p:nvSpPr>
          <p:cNvPr name="TextBox 38" id="38"/>
          <p:cNvSpPr txBox="true"/>
          <p:nvPr/>
        </p:nvSpPr>
        <p:spPr>
          <a:xfrm rot="0">
            <a:off x="7744826" y="5305068"/>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Click on File</a:t>
            </a:r>
          </a:p>
        </p:txBody>
      </p:sp>
      <p:sp>
        <p:nvSpPr>
          <p:cNvPr name="TextBox 39" id="39"/>
          <p:cNvSpPr txBox="true"/>
          <p:nvPr/>
        </p:nvSpPr>
        <p:spPr>
          <a:xfrm rot="0">
            <a:off x="1670611" y="9528273"/>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Click on Export to Excel</a:t>
            </a:r>
          </a:p>
        </p:txBody>
      </p:sp>
      <p:sp>
        <p:nvSpPr>
          <p:cNvPr name="TextBox 40" id="40"/>
          <p:cNvSpPr txBox="true"/>
          <p:nvPr/>
        </p:nvSpPr>
        <p:spPr>
          <a:xfrm rot="0">
            <a:off x="7744826" y="9528273"/>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 Confirmation popup</a:t>
            </a:r>
          </a:p>
        </p:txBody>
      </p:sp>
      <p:sp>
        <p:nvSpPr>
          <p:cNvPr name="TextBox 41" id="41"/>
          <p:cNvSpPr txBox="true"/>
          <p:nvPr/>
        </p:nvSpPr>
        <p:spPr>
          <a:xfrm rot="0">
            <a:off x="12222259" y="9602790"/>
            <a:ext cx="6065741" cy="375814"/>
          </a:xfrm>
          <a:prstGeom prst="rect">
            <a:avLst/>
          </a:prstGeom>
        </p:spPr>
        <p:txBody>
          <a:bodyPr anchor="t" rtlCol="false" tIns="0" lIns="0" bIns="0" rIns="0">
            <a:spAutoFit/>
          </a:bodyPr>
          <a:lstStyle/>
          <a:p>
            <a:pPr algn="l">
              <a:lnSpc>
                <a:spcPts val="3027"/>
              </a:lnSpc>
            </a:pPr>
            <a:r>
              <a:rPr lang="en-US" sz="1868">
                <a:solidFill>
                  <a:srgbClr val="FFFFFF"/>
                </a:solidFill>
                <a:latin typeface="Poppins Light"/>
                <a:ea typeface="Poppins Light"/>
                <a:cs typeface="Poppins Light"/>
                <a:sym typeface="Poppins Light"/>
              </a:rPr>
              <a:t>Data is Exported to file Attendance in New Folder</a:t>
            </a:r>
          </a:p>
        </p:txBody>
      </p:sp>
      <p:sp>
        <p:nvSpPr>
          <p:cNvPr name="Freeform 42" id="42"/>
          <p:cNvSpPr/>
          <p:nvPr/>
        </p:nvSpPr>
        <p:spPr>
          <a:xfrm flipH="false" flipV="false" rot="0">
            <a:off x="-3887093" y="9430506"/>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3" id="43"/>
          <p:cNvSpPr/>
          <p:nvPr/>
        </p:nvSpPr>
        <p:spPr>
          <a:xfrm flipH="false" flipV="false" rot="0">
            <a:off x="1030143" y="9430506"/>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4" id="44"/>
          <p:cNvSpPr/>
          <p:nvPr/>
        </p:nvSpPr>
        <p:spPr>
          <a:xfrm flipH="false" flipV="false" rot="0">
            <a:off x="5947379" y="9430506"/>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5" id="45"/>
          <p:cNvSpPr/>
          <p:nvPr/>
        </p:nvSpPr>
        <p:spPr>
          <a:xfrm flipH="false" flipV="false" rot="0">
            <a:off x="10864615" y="9430506"/>
            <a:ext cx="4917236" cy="2056299"/>
          </a:xfrm>
          <a:custGeom>
            <a:avLst/>
            <a:gdLst/>
            <a:ahLst/>
            <a:cxnLst/>
            <a:rect r="r" b="b" t="t" l="l"/>
            <a:pathLst>
              <a:path h="2056299" w="4917236">
                <a:moveTo>
                  <a:pt x="0" y="0"/>
                </a:moveTo>
                <a:lnTo>
                  <a:pt x="4917237" y="0"/>
                </a:lnTo>
                <a:lnTo>
                  <a:pt x="4917237" y="2056298"/>
                </a:lnTo>
                <a:lnTo>
                  <a:pt x="0" y="205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6" id="46"/>
          <p:cNvSpPr/>
          <p:nvPr/>
        </p:nvSpPr>
        <p:spPr>
          <a:xfrm flipH="false" flipV="false" rot="0">
            <a:off x="15781852" y="9430506"/>
            <a:ext cx="4917236" cy="2056299"/>
          </a:xfrm>
          <a:custGeom>
            <a:avLst/>
            <a:gdLst/>
            <a:ahLst/>
            <a:cxnLst/>
            <a:rect r="r" b="b" t="t" l="l"/>
            <a:pathLst>
              <a:path h="2056299" w="4917236">
                <a:moveTo>
                  <a:pt x="0" y="0"/>
                </a:moveTo>
                <a:lnTo>
                  <a:pt x="4917236" y="0"/>
                </a:lnTo>
                <a:lnTo>
                  <a:pt x="4917236" y="2056298"/>
                </a:lnTo>
                <a:lnTo>
                  <a:pt x="0" y="205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7" id="47"/>
          <p:cNvSpPr/>
          <p:nvPr/>
        </p:nvSpPr>
        <p:spPr>
          <a:xfrm flipH="false" flipV="false" rot="0">
            <a:off x="6206959" y="-1324916"/>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13841" y="3013911"/>
            <a:ext cx="8380762" cy="4807104"/>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3951" t="0" r="-3951" b="0"/>
              </a:stretch>
            </a:blipFill>
          </p:spPr>
        </p:sp>
      </p:grpSp>
      <p:grpSp>
        <p:nvGrpSpPr>
          <p:cNvPr name="Group 8" id="8"/>
          <p:cNvGrpSpPr>
            <a:grpSpLocks noChangeAspect="true"/>
          </p:cNvGrpSpPr>
          <p:nvPr/>
        </p:nvGrpSpPr>
        <p:grpSpPr>
          <a:xfrm rot="0">
            <a:off x="9329462" y="2965263"/>
            <a:ext cx="8550388" cy="4904399"/>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3448" t="0" r="-3448" b="0"/>
              </a:stretch>
            </a:blipFill>
          </p:spPr>
        </p:sp>
      </p:grpSp>
      <p:pic>
        <p:nvPicPr>
          <p:cNvPr name="Picture 14" id="14"/>
          <p:cNvPicPr>
            <a:picLocks noChangeAspect="true"/>
          </p:cNvPicPr>
          <p:nvPr/>
        </p:nvPicPr>
        <p:blipFill>
          <a:blip r:embed="rId4"/>
          <a:srcRect l="0" t="0" r="0" b="0"/>
          <a:stretch>
            <a:fillRect/>
          </a:stretch>
        </p:blipFill>
        <p:spPr>
          <a:xfrm flipH="false" flipV="false" rot="0">
            <a:off x="1906359" y="3311500"/>
            <a:ext cx="640468" cy="576421"/>
          </a:xfrm>
          <a:prstGeom prst="rect">
            <a:avLst/>
          </a:prstGeom>
        </p:spPr>
      </p:pic>
      <p:pic>
        <p:nvPicPr>
          <p:cNvPr name="Picture 15" id="15"/>
          <p:cNvPicPr>
            <a:picLocks noChangeAspect="true"/>
          </p:cNvPicPr>
          <p:nvPr/>
        </p:nvPicPr>
        <p:blipFill>
          <a:blip r:embed="rId5"/>
          <a:srcRect l="0" t="0" r="0" b="0"/>
          <a:stretch>
            <a:fillRect/>
          </a:stretch>
        </p:blipFill>
        <p:spPr>
          <a:xfrm flipH="false" flipV="false" rot="-5400000">
            <a:off x="8901744" y="5219422"/>
            <a:ext cx="484511" cy="541353"/>
          </a:xfrm>
          <a:prstGeom prst="rect">
            <a:avLst/>
          </a:prstGeom>
        </p:spPr>
      </p:pic>
      <p:sp>
        <p:nvSpPr>
          <p:cNvPr name="TextBox 16" id="16"/>
          <p:cNvSpPr txBox="true"/>
          <p:nvPr/>
        </p:nvSpPr>
        <p:spPr>
          <a:xfrm rot="0">
            <a:off x="4716589" y="495300"/>
            <a:ext cx="8556030" cy="1171760"/>
          </a:xfrm>
          <a:prstGeom prst="rect">
            <a:avLst/>
          </a:prstGeom>
        </p:spPr>
        <p:txBody>
          <a:bodyPr anchor="t" rtlCol="false" tIns="0" lIns="0" bIns="0" rIns="0">
            <a:spAutoFit/>
          </a:bodyPr>
          <a:lstStyle/>
          <a:p>
            <a:pPr algn="ctr" marL="0" indent="0" lvl="0">
              <a:lnSpc>
                <a:spcPts val="7880"/>
              </a:lnSpc>
              <a:spcBef>
                <a:spcPct val="0"/>
              </a:spcBef>
            </a:pPr>
            <a:r>
              <a:rPr lang="en-US" sz="10944">
                <a:solidFill>
                  <a:srgbClr val="6866E1"/>
                </a:solidFill>
                <a:latin typeface="Computer Says No"/>
                <a:ea typeface="Computer Says No"/>
                <a:cs typeface="Computer Says No"/>
                <a:sym typeface="Computer Says No"/>
              </a:rPr>
              <a:t>CHANGING PASSWORD</a:t>
            </a:r>
          </a:p>
        </p:txBody>
      </p:sp>
      <p:sp>
        <p:nvSpPr>
          <p:cNvPr name="Freeform 17" id="17"/>
          <p:cNvSpPr/>
          <p:nvPr/>
        </p:nvSpPr>
        <p:spPr>
          <a:xfrm flipH="false" flipV="false" rot="0">
            <a:off x="-972833" y="-445618"/>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3272618" y="-445618"/>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4226764" y="8259165"/>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690472" y="8259165"/>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906359" y="8422112"/>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Click on Help then Change password</a:t>
            </a:r>
          </a:p>
        </p:txBody>
      </p:sp>
      <p:sp>
        <p:nvSpPr>
          <p:cNvPr name="Freeform 22" id="22"/>
          <p:cNvSpPr/>
          <p:nvPr/>
        </p:nvSpPr>
        <p:spPr>
          <a:xfrm flipH="false" flipV="false" rot="0">
            <a:off x="-5853103" y="3960557"/>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7067190" y="3887921"/>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8261222" y="4318943"/>
            <a:ext cx="1971766" cy="824557"/>
          </a:xfrm>
          <a:custGeom>
            <a:avLst/>
            <a:gdLst/>
            <a:ahLst/>
            <a:cxnLst/>
            <a:rect r="r" b="b" t="t" l="l"/>
            <a:pathLst>
              <a:path h="824557" w="1971766">
                <a:moveTo>
                  <a:pt x="0" y="0"/>
                </a:moveTo>
                <a:lnTo>
                  <a:pt x="1971766" y="0"/>
                </a:lnTo>
                <a:lnTo>
                  <a:pt x="1971766" y="824557"/>
                </a:lnTo>
                <a:lnTo>
                  <a:pt x="0" y="824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8158117" y="5168142"/>
            <a:ext cx="1971766" cy="824557"/>
          </a:xfrm>
          <a:custGeom>
            <a:avLst/>
            <a:gdLst/>
            <a:ahLst/>
            <a:cxnLst/>
            <a:rect r="r" b="b" t="t" l="l"/>
            <a:pathLst>
              <a:path h="824557" w="1971766">
                <a:moveTo>
                  <a:pt x="0" y="0"/>
                </a:moveTo>
                <a:lnTo>
                  <a:pt x="1971766" y="0"/>
                </a:lnTo>
                <a:lnTo>
                  <a:pt x="1971766" y="824557"/>
                </a:lnTo>
                <a:lnTo>
                  <a:pt x="0" y="824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994603" y="8222087"/>
            <a:ext cx="4917236" cy="2056299"/>
          </a:xfrm>
          <a:custGeom>
            <a:avLst/>
            <a:gdLst/>
            <a:ahLst/>
            <a:cxnLst/>
            <a:rect r="r" b="b" t="t" l="l"/>
            <a:pathLst>
              <a:path h="2056299" w="4917236">
                <a:moveTo>
                  <a:pt x="0" y="0"/>
                </a:moveTo>
                <a:lnTo>
                  <a:pt x="4917237" y="0"/>
                </a:lnTo>
                <a:lnTo>
                  <a:pt x="4917237" y="2056299"/>
                </a:lnTo>
                <a:lnTo>
                  <a:pt x="0" y="2056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3762443" y="8185010"/>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11266513" y="8422112"/>
            <a:ext cx="5800677" cy="918667"/>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Enter old password then New password and Confirm password</a:t>
            </a:r>
          </a:p>
        </p:txBody>
      </p:sp>
      <p:sp>
        <p:nvSpPr>
          <p:cNvPr name="Freeform 29" id="29"/>
          <p:cNvSpPr/>
          <p:nvPr/>
        </p:nvSpPr>
        <p:spPr>
          <a:xfrm flipH="false" flipV="false" rot="0">
            <a:off x="6289456" y="-445618"/>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0" id="30"/>
          <p:cNvSpPr txBox="true"/>
          <p:nvPr/>
        </p:nvSpPr>
        <p:spPr>
          <a:xfrm rot="0">
            <a:off x="7011633" y="1524185"/>
            <a:ext cx="6900206" cy="553930"/>
          </a:xfrm>
          <a:prstGeom prst="rect">
            <a:avLst/>
          </a:prstGeom>
        </p:spPr>
        <p:txBody>
          <a:bodyPr anchor="t" rtlCol="false" tIns="0" lIns="0" bIns="0" rIns="0">
            <a:spAutoFit/>
          </a:bodyPr>
          <a:lstStyle/>
          <a:p>
            <a:pPr algn="l">
              <a:lnSpc>
                <a:spcPts val="4435"/>
              </a:lnSpc>
            </a:pPr>
            <a:r>
              <a:rPr lang="en-US" sz="2738">
                <a:solidFill>
                  <a:srgbClr val="FFFFFF"/>
                </a:solidFill>
                <a:latin typeface="Poppins Light"/>
                <a:ea typeface="Poppins Light"/>
                <a:cs typeface="Poppins Light"/>
                <a:sym typeface="Poppins Light"/>
              </a:rPr>
              <a:t>It is for the Operator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13841" y="3013911"/>
            <a:ext cx="8380762" cy="4807104"/>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3951" t="0" r="-3951" b="0"/>
              </a:stretch>
            </a:blipFill>
          </p:spPr>
        </p:sp>
      </p:grpSp>
      <p:grpSp>
        <p:nvGrpSpPr>
          <p:cNvPr name="Group 8" id="8"/>
          <p:cNvGrpSpPr>
            <a:grpSpLocks noChangeAspect="true"/>
          </p:cNvGrpSpPr>
          <p:nvPr/>
        </p:nvGrpSpPr>
        <p:grpSpPr>
          <a:xfrm rot="0">
            <a:off x="9329462" y="2965263"/>
            <a:ext cx="8550388" cy="4904399"/>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3783" t="0" r="-3783" b="0"/>
              </a:stretch>
            </a:blipFill>
          </p:spPr>
        </p:sp>
      </p:grpSp>
      <p:pic>
        <p:nvPicPr>
          <p:cNvPr name="Picture 14" id="14"/>
          <p:cNvPicPr>
            <a:picLocks noChangeAspect="true"/>
          </p:cNvPicPr>
          <p:nvPr/>
        </p:nvPicPr>
        <p:blipFill>
          <a:blip r:embed="rId4"/>
          <a:srcRect l="0" t="0" r="0" b="0"/>
          <a:stretch>
            <a:fillRect/>
          </a:stretch>
        </p:blipFill>
        <p:spPr>
          <a:xfrm flipH="false" flipV="false" rot="0">
            <a:off x="1906359" y="3384136"/>
            <a:ext cx="640468" cy="576421"/>
          </a:xfrm>
          <a:prstGeom prst="rect">
            <a:avLst/>
          </a:prstGeom>
        </p:spPr>
      </p:pic>
      <p:pic>
        <p:nvPicPr>
          <p:cNvPr name="Picture 15" id="15"/>
          <p:cNvPicPr>
            <a:picLocks noChangeAspect="true"/>
          </p:cNvPicPr>
          <p:nvPr/>
        </p:nvPicPr>
        <p:blipFill>
          <a:blip r:embed="rId5"/>
          <a:srcRect l="0" t="0" r="0" b="0"/>
          <a:stretch>
            <a:fillRect/>
          </a:stretch>
        </p:blipFill>
        <p:spPr>
          <a:xfrm flipH="false" flipV="false" rot="-5400000">
            <a:off x="8901744" y="5219422"/>
            <a:ext cx="484511" cy="541353"/>
          </a:xfrm>
          <a:prstGeom prst="rect">
            <a:avLst/>
          </a:prstGeom>
        </p:spPr>
      </p:pic>
      <p:sp>
        <p:nvSpPr>
          <p:cNvPr name="TextBox 16" id="16"/>
          <p:cNvSpPr txBox="true"/>
          <p:nvPr/>
        </p:nvSpPr>
        <p:spPr>
          <a:xfrm rot="0">
            <a:off x="4716589" y="495300"/>
            <a:ext cx="8556030" cy="1171760"/>
          </a:xfrm>
          <a:prstGeom prst="rect">
            <a:avLst/>
          </a:prstGeom>
        </p:spPr>
        <p:txBody>
          <a:bodyPr anchor="t" rtlCol="false" tIns="0" lIns="0" bIns="0" rIns="0">
            <a:spAutoFit/>
          </a:bodyPr>
          <a:lstStyle/>
          <a:p>
            <a:pPr algn="ctr" marL="0" indent="0" lvl="0">
              <a:lnSpc>
                <a:spcPts val="7880"/>
              </a:lnSpc>
              <a:spcBef>
                <a:spcPct val="0"/>
              </a:spcBef>
            </a:pPr>
            <a:r>
              <a:rPr lang="en-US" sz="10944">
                <a:solidFill>
                  <a:srgbClr val="6866E1"/>
                </a:solidFill>
                <a:latin typeface="Computer Says No"/>
                <a:ea typeface="Computer Says No"/>
                <a:cs typeface="Computer Says No"/>
                <a:sym typeface="Computer Says No"/>
              </a:rPr>
              <a:t>FOR CONTACT US</a:t>
            </a:r>
          </a:p>
        </p:txBody>
      </p:sp>
      <p:sp>
        <p:nvSpPr>
          <p:cNvPr name="Freeform 17" id="17"/>
          <p:cNvSpPr/>
          <p:nvPr/>
        </p:nvSpPr>
        <p:spPr>
          <a:xfrm flipH="false" flipV="false" rot="0">
            <a:off x="-972833" y="-445618"/>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3272618" y="-445618"/>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4226764" y="8259165"/>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690472" y="8259165"/>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906359" y="8422112"/>
            <a:ext cx="8223524"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Click on Help then Contact Us</a:t>
            </a:r>
          </a:p>
        </p:txBody>
      </p:sp>
      <p:sp>
        <p:nvSpPr>
          <p:cNvPr name="Freeform 22" id="22"/>
          <p:cNvSpPr/>
          <p:nvPr/>
        </p:nvSpPr>
        <p:spPr>
          <a:xfrm flipH="false" flipV="false" rot="0">
            <a:off x="-5853103" y="3960557"/>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7067190" y="3887921"/>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8261222" y="4318943"/>
            <a:ext cx="1971766" cy="824557"/>
          </a:xfrm>
          <a:custGeom>
            <a:avLst/>
            <a:gdLst/>
            <a:ahLst/>
            <a:cxnLst/>
            <a:rect r="r" b="b" t="t" l="l"/>
            <a:pathLst>
              <a:path h="824557" w="1971766">
                <a:moveTo>
                  <a:pt x="0" y="0"/>
                </a:moveTo>
                <a:lnTo>
                  <a:pt x="1971766" y="0"/>
                </a:lnTo>
                <a:lnTo>
                  <a:pt x="1971766" y="824557"/>
                </a:lnTo>
                <a:lnTo>
                  <a:pt x="0" y="824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8158117" y="5168142"/>
            <a:ext cx="1971766" cy="824557"/>
          </a:xfrm>
          <a:custGeom>
            <a:avLst/>
            <a:gdLst/>
            <a:ahLst/>
            <a:cxnLst/>
            <a:rect r="r" b="b" t="t" l="l"/>
            <a:pathLst>
              <a:path h="824557" w="1971766">
                <a:moveTo>
                  <a:pt x="0" y="0"/>
                </a:moveTo>
                <a:lnTo>
                  <a:pt x="1971766" y="0"/>
                </a:lnTo>
                <a:lnTo>
                  <a:pt x="1971766" y="824557"/>
                </a:lnTo>
                <a:lnTo>
                  <a:pt x="0" y="824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994603" y="8222087"/>
            <a:ext cx="4917236" cy="2056299"/>
          </a:xfrm>
          <a:custGeom>
            <a:avLst/>
            <a:gdLst/>
            <a:ahLst/>
            <a:cxnLst/>
            <a:rect r="r" b="b" t="t" l="l"/>
            <a:pathLst>
              <a:path h="2056299" w="4917236">
                <a:moveTo>
                  <a:pt x="0" y="0"/>
                </a:moveTo>
                <a:lnTo>
                  <a:pt x="4917237" y="0"/>
                </a:lnTo>
                <a:lnTo>
                  <a:pt x="4917237" y="2056299"/>
                </a:lnTo>
                <a:lnTo>
                  <a:pt x="0" y="2056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3762443" y="8185010"/>
            <a:ext cx="4917236" cy="2056299"/>
          </a:xfrm>
          <a:custGeom>
            <a:avLst/>
            <a:gdLst/>
            <a:ahLst/>
            <a:cxnLst/>
            <a:rect r="r" b="b" t="t" l="l"/>
            <a:pathLst>
              <a:path h="2056299" w="4917236">
                <a:moveTo>
                  <a:pt x="0" y="0"/>
                </a:moveTo>
                <a:lnTo>
                  <a:pt x="4917236" y="0"/>
                </a:lnTo>
                <a:lnTo>
                  <a:pt x="4917236" y="2056299"/>
                </a:lnTo>
                <a:lnTo>
                  <a:pt x="0" y="2056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12487323" y="8422112"/>
            <a:ext cx="5800677" cy="450330"/>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Email popup</a:t>
            </a:r>
          </a:p>
        </p:txBody>
      </p:sp>
      <p:sp>
        <p:nvSpPr>
          <p:cNvPr name="Freeform 29" id="29"/>
          <p:cNvSpPr/>
          <p:nvPr/>
        </p:nvSpPr>
        <p:spPr>
          <a:xfrm flipH="false" flipV="false" rot="0">
            <a:off x="6289456" y="-500842"/>
            <a:ext cx="7315200" cy="3059084"/>
          </a:xfrm>
          <a:custGeom>
            <a:avLst/>
            <a:gdLst/>
            <a:ahLst/>
            <a:cxnLst/>
            <a:rect r="r" b="b" t="t" l="l"/>
            <a:pathLst>
              <a:path h="3059084" w="7315200">
                <a:moveTo>
                  <a:pt x="0" y="0"/>
                </a:moveTo>
                <a:lnTo>
                  <a:pt x="7315200" y="0"/>
                </a:lnTo>
                <a:lnTo>
                  <a:pt x="7315200" y="3059084"/>
                </a:lnTo>
                <a:lnTo>
                  <a:pt x="0" y="30590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609631" y="-676113"/>
            <a:ext cx="8987203" cy="4150026"/>
          </a:xfrm>
          <a:custGeom>
            <a:avLst/>
            <a:gdLst/>
            <a:ahLst/>
            <a:cxnLst/>
            <a:rect r="r" b="b" t="t" l="l"/>
            <a:pathLst>
              <a:path h="4150026" w="8987203">
                <a:moveTo>
                  <a:pt x="0" y="0"/>
                </a:moveTo>
                <a:lnTo>
                  <a:pt x="8987204" y="0"/>
                </a:lnTo>
                <a:lnTo>
                  <a:pt x="8987204"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398901"/>
            <a:ext cx="14684628" cy="7859399"/>
          </a:xfrm>
          <a:custGeom>
            <a:avLst/>
            <a:gdLst/>
            <a:ahLst/>
            <a:cxnLst/>
            <a:rect r="r" b="b" t="t" l="l"/>
            <a:pathLst>
              <a:path h="7859399" w="14684628">
                <a:moveTo>
                  <a:pt x="0" y="0"/>
                </a:moveTo>
                <a:lnTo>
                  <a:pt x="14684627" y="0"/>
                </a:lnTo>
                <a:lnTo>
                  <a:pt x="14684627" y="7859399"/>
                </a:lnTo>
                <a:lnTo>
                  <a:pt x="0" y="7859399"/>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443023"/>
            <a:ext cx="2965916" cy="6828198"/>
          </a:xfrm>
          <a:custGeom>
            <a:avLst/>
            <a:gdLst/>
            <a:ahLst/>
            <a:cxnLst/>
            <a:rect r="r" b="b" t="t" l="l"/>
            <a:pathLst>
              <a:path h="6828198" w="2965916">
                <a:moveTo>
                  <a:pt x="0" y="0"/>
                </a:moveTo>
                <a:lnTo>
                  <a:pt x="2965917" y="0"/>
                </a:lnTo>
                <a:lnTo>
                  <a:pt x="2965917" y="6828198"/>
                </a:lnTo>
                <a:lnTo>
                  <a:pt x="0" y="6828198"/>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107398" y="318723"/>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SYSTEM BENEFITS</a:t>
            </a:r>
          </a:p>
        </p:txBody>
      </p:sp>
      <p:sp>
        <p:nvSpPr>
          <p:cNvPr name="TextBox 7" id="7"/>
          <p:cNvSpPr txBox="true"/>
          <p:nvPr/>
        </p:nvSpPr>
        <p:spPr>
          <a:xfrm rot="0">
            <a:off x="2135363" y="1306658"/>
            <a:ext cx="14241410" cy="8136743"/>
          </a:xfrm>
          <a:prstGeom prst="rect">
            <a:avLst/>
          </a:prstGeom>
        </p:spPr>
        <p:txBody>
          <a:bodyPr anchor="t" rtlCol="false" tIns="0" lIns="0" bIns="0" rIns="0">
            <a:spAutoFit/>
          </a:bodyPr>
          <a:lstStyle/>
          <a:p>
            <a:pPr algn="l">
              <a:lnSpc>
                <a:spcPts val="3212"/>
              </a:lnSpc>
            </a:pPr>
          </a:p>
          <a:p>
            <a:pPr algn="l" marL="428141" indent="-214070" lvl="1">
              <a:lnSpc>
                <a:spcPts val="3212"/>
              </a:lnSpc>
              <a:buFont typeface="Arial"/>
              <a:buChar char="•"/>
            </a:pPr>
            <a:r>
              <a:rPr lang="en-US" sz="1983">
                <a:solidFill>
                  <a:srgbClr val="FFFFFF"/>
                </a:solidFill>
                <a:latin typeface="Poppins Light"/>
                <a:ea typeface="Poppins Light"/>
                <a:cs typeface="Poppins Light"/>
                <a:sym typeface="Poppins Light"/>
              </a:rPr>
              <a:t>Delive</a:t>
            </a:r>
            <a:r>
              <a:rPr lang="en-US" sz="1983">
                <a:solidFill>
                  <a:srgbClr val="FFFFFF"/>
                </a:solidFill>
                <a:latin typeface="Poppins Light"/>
                <a:ea typeface="Poppins Light"/>
                <a:cs typeface="Poppins Light"/>
                <a:sym typeface="Poppins Light"/>
              </a:rPr>
              <a:t>rs fast attendance marking with almost instant recognition per user, improving productivity in busy classrooms and offices.</a:t>
            </a:r>
          </a:p>
          <a:p>
            <a:pPr algn="l" marL="428141" indent="-214070" lvl="1">
              <a:lnSpc>
                <a:spcPts val="3212"/>
              </a:lnSpc>
              <a:buFont typeface="Arial"/>
              <a:buChar char="•"/>
            </a:pPr>
            <a:r>
              <a:rPr lang="en-US" sz="1983">
                <a:solidFill>
                  <a:srgbClr val="FFFFFF"/>
                </a:solidFill>
                <a:latin typeface="Poppins Light"/>
                <a:ea typeface="Poppins Light"/>
                <a:cs typeface="Poppins Light"/>
                <a:sym typeface="Poppins Light"/>
              </a:rPr>
              <a:t>Achieves reliable and correct results using advanced face recognition, minimizing mistakes and avoiding false attendance entries.</a:t>
            </a:r>
          </a:p>
          <a:p>
            <a:pPr algn="l" marL="428141" indent="-214070" lvl="1">
              <a:lnSpc>
                <a:spcPts val="3212"/>
              </a:lnSpc>
              <a:buFont typeface="Arial"/>
              <a:buChar char="•"/>
            </a:pPr>
            <a:r>
              <a:rPr lang="en-US" sz="1983">
                <a:solidFill>
                  <a:srgbClr val="FFFFFF"/>
                </a:solidFill>
                <a:latin typeface="Poppins Light"/>
                <a:ea typeface="Poppins Light"/>
                <a:cs typeface="Poppins Light"/>
                <a:sym typeface="Poppins Light"/>
              </a:rPr>
              <a:t>Operates in a contactless way, ensuring safety and hygiene by removing the need for physical touch, cards, or signatures.</a:t>
            </a:r>
          </a:p>
          <a:p>
            <a:pPr algn="l" marL="428141" indent="-214070" lvl="1">
              <a:lnSpc>
                <a:spcPts val="3212"/>
              </a:lnSpc>
              <a:buFont typeface="Arial"/>
              <a:buChar char="•"/>
            </a:pPr>
            <a:r>
              <a:rPr lang="en-US" sz="1983">
                <a:solidFill>
                  <a:srgbClr val="FFFFFF"/>
                </a:solidFill>
                <a:latin typeface="Poppins Light"/>
                <a:ea typeface="Poppins Light"/>
                <a:cs typeface="Poppins Light"/>
                <a:sym typeface="Poppins Light"/>
              </a:rPr>
              <a:t>Offers an error-free solution by matching unique facial features, preventing proxy attendance and manual slip-ups.</a:t>
            </a:r>
          </a:p>
          <a:p>
            <a:pPr algn="l" marL="428141" indent="-214070" lvl="1">
              <a:lnSpc>
                <a:spcPts val="3212"/>
              </a:lnSpc>
              <a:buFont typeface="Arial"/>
              <a:buChar char="•"/>
            </a:pPr>
            <a:r>
              <a:rPr lang="en-US" sz="1983">
                <a:solidFill>
                  <a:srgbClr val="FFFFFF"/>
                </a:solidFill>
                <a:latin typeface="Poppins Light"/>
                <a:ea typeface="Poppins Light"/>
                <a:cs typeface="Poppins Light"/>
                <a:sym typeface="Poppins Light"/>
              </a:rPr>
              <a:t>Features an easy-to-use graphical interface (GUI) that lets users register, mark attendance, and manage system settings without technical knowledge.</a:t>
            </a:r>
          </a:p>
          <a:p>
            <a:pPr algn="l" marL="428141" indent="-214070" lvl="1">
              <a:lnSpc>
                <a:spcPts val="3212"/>
              </a:lnSpc>
              <a:buFont typeface="Arial"/>
              <a:buChar char="•"/>
            </a:pPr>
            <a:r>
              <a:rPr lang="en-US" sz="1983">
                <a:solidFill>
                  <a:srgbClr val="FFFFFF"/>
                </a:solidFill>
                <a:latin typeface="Poppins Light"/>
                <a:ea typeface="Poppins Light"/>
                <a:cs typeface="Poppins Light"/>
                <a:sym typeface="Poppins Light"/>
              </a:rPr>
              <a:t>Automatically exports all attendance logs and data to Excel/CSV files, simplifying report generation and record-keeping for administrators.</a:t>
            </a:r>
          </a:p>
          <a:p>
            <a:pPr algn="l" marL="428141" indent="-214070" lvl="1">
              <a:lnSpc>
                <a:spcPts val="3212"/>
              </a:lnSpc>
              <a:buFont typeface="Arial"/>
              <a:buChar char="•"/>
            </a:pPr>
            <a:r>
              <a:rPr lang="en-US" sz="1983">
                <a:solidFill>
                  <a:srgbClr val="FFFFFF"/>
                </a:solidFill>
                <a:latin typeface="Poppins Light"/>
                <a:ea typeface="Poppins Light"/>
                <a:cs typeface="Poppins Light"/>
                <a:sym typeface="Poppins Light"/>
              </a:rPr>
              <a:t>Provides robust tools for deleting users and managing passwords, keeping system data secure and up-to-date and allowing easy removal of outdated records.</a:t>
            </a:r>
          </a:p>
          <a:p>
            <a:pPr algn="l" marL="428141" indent="-214070" lvl="1">
              <a:lnSpc>
                <a:spcPts val="3212"/>
              </a:lnSpc>
              <a:buFont typeface="Arial"/>
              <a:buChar char="•"/>
            </a:pPr>
            <a:r>
              <a:rPr lang="en-US" sz="1983">
                <a:solidFill>
                  <a:srgbClr val="FFFFFF"/>
                </a:solidFill>
                <a:latin typeface="Poppins Light"/>
                <a:ea typeface="Poppins Light"/>
                <a:cs typeface="Poppins Light"/>
                <a:sym typeface="Poppins Light"/>
              </a:rPr>
              <a:t>Maintains user privacy and keeps all attendance information and settings safe through password-protected access and local data storage.</a:t>
            </a:r>
          </a:p>
          <a:p>
            <a:pPr algn="l" marL="428141" indent="-214070" lvl="1">
              <a:lnSpc>
                <a:spcPts val="3212"/>
              </a:lnSpc>
              <a:buFont typeface="Arial"/>
              <a:buChar char="•"/>
            </a:pPr>
            <a:r>
              <a:rPr lang="en-US" sz="1983">
                <a:solidFill>
                  <a:srgbClr val="FFFFFF"/>
                </a:solidFill>
                <a:latin typeface="Poppins Light"/>
                <a:ea typeface="Poppins Light"/>
                <a:cs typeface="Poppins Light"/>
                <a:sym typeface="Poppins Light"/>
              </a:rPr>
              <a:t>Scales easily for use in classrooms, offices, and organizations with many users due to efficient coding and embedding technology.</a:t>
            </a:r>
          </a:p>
          <a:p>
            <a:pPr algn="l">
              <a:lnSpc>
                <a:spcPts val="3212"/>
              </a:lnSpc>
            </a:pPr>
          </a:p>
        </p:txBody>
      </p:sp>
      <p:sp>
        <p:nvSpPr>
          <p:cNvPr name="Freeform 8" id="8"/>
          <p:cNvSpPr/>
          <p:nvPr/>
        </p:nvSpPr>
        <p:spPr>
          <a:xfrm flipH="false" flipV="false" rot="0">
            <a:off x="13964309" y="-3773264"/>
            <a:ext cx="8339294" cy="7136224"/>
          </a:xfrm>
          <a:custGeom>
            <a:avLst/>
            <a:gdLst/>
            <a:ahLst/>
            <a:cxnLst/>
            <a:rect r="r" b="b" t="t" l="l"/>
            <a:pathLst>
              <a:path h="7136224" w="8339294">
                <a:moveTo>
                  <a:pt x="0" y="0"/>
                </a:moveTo>
                <a:lnTo>
                  <a:pt x="8339294" y="0"/>
                </a:lnTo>
                <a:lnTo>
                  <a:pt x="8339294" y="7136224"/>
                </a:lnTo>
                <a:lnTo>
                  <a:pt x="0" y="7136224"/>
                </a:lnTo>
                <a:lnTo>
                  <a:pt x="0" y="0"/>
                </a:lnTo>
                <a:close/>
              </a:path>
            </a:pathLst>
          </a:custGeom>
          <a:blipFill>
            <a:blip r:embed="rId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609631" y="-676113"/>
            <a:ext cx="8987203" cy="4150026"/>
          </a:xfrm>
          <a:custGeom>
            <a:avLst/>
            <a:gdLst/>
            <a:ahLst/>
            <a:cxnLst/>
            <a:rect r="r" b="b" t="t" l="l"/>
            <a:pathLst>
              <a:path h="4150026" w="8987203">
                <a:moveTo>
                  <a:pt x="0" y="0"/>
                </a:moveTo>
                <a:lnTo>
                  <a:pt x="8987204" y="0"/>
                </a:lnTo>
                <a:lnTo>
                  <a:pt x="8987204"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398901"/>
            <a:ext cx="14684628" cy="7859399"/>
          </a:xfrm>
          <a:custGeom>
            <a:avLst/>
            <a:gdLst/>
            <a:ahLst/>
            <a:cxnLst/>
            <a:rect r="r" b="b" t="t" l="l"/>
            <a:pathLst>
              <a:path h="7859399" w="14684628">
                <a:moveTo>
                  <a:pt x="0" y="0"/>
                </a:moveTo>
                <a:lnTo>
                  <a:pt x="14684627" y="0"/>
                </a:lnTo>
                <a:lnTo>
                  <a:pt x="14684627" y="7859399"/>
                </a:lnTo>
                <a:lnTo>
                  <a:pt x="0" y="7859399"/>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443023"/>
            <a:ext cx="2965916" cy="6828198"/>
          </a:xfrm>
          <a:custGeom>
            <a:avLst/>
            <a:gdLst/>
            <a:ahLst/>
            <a:cxnLst/>
            <a:rect r="r" b="b" t="t" l="l"/>
            <a:pathLst>
              <a:path h="6828198" w="2965916">
                <a:moveTo>
                  <a:pt x="0" y="0"/>
                </a:moveTo>
                <a:lnTo>
                  <a:pt x="2965917" y="0"/>
                </a:lnTo>
                <a:lnTo>
                  <a:pt x="2965917" y="6828198"/>
                </a:lnTo>
                <a:lnTo>
                  <a:pt x="0" y="6828198"/>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4408" y="495300"/>
            <a:ext cx="11843319" cy="3198750"/>
          </a:xfrm>
          <a:prstGeom prst="rect">
            <a:avLst/>
          </a:prstGeom>
        </p:spPr>
        <p:txBody>
          <a:bodyPr anchor="t" rtlCol="false" tIns="0" lIns="0" bIns="0" rIns="0">
            <a:spAutoFit/>
          </a:bodyPr>
          <a:lstStyle/>
          <a:p>
            <a:pPr algn="ctr">
              <a:lnSpc>
                <a:spcPts val="7938"/>
              </a:lnSpc>
            </a:pPr>
            <a:r>
              <a:rPr lang="en-US" sz="11025">
                <a:solidFill>
                  <a:srgbClr val="6866E1"/>
                </a:solidFill>
                <a:latin typeface="Computer Says No"/>
                <a:ea typeface="Computer Says No"/>
                <a:cs typeface="Computer Says No"/>
                <a:sym typeface="Computer Says No"/>
              </a:rPr>
              <a:t>CONCLUSION &amp; FUTURE SCOPE</a:t>
            </a:r>
          </a:p>
          <a:p>
            <a:pPr algn="ctr">
              <a:lnSpc>
                <a:spcPts val="7938"/>
              </a:lnSpc>
            </a:pPr>
          </a:p>
          <a:p>
            <a:pPr algn="ctr" marL="0" indent="0" lvl="0">
              <a:lnSpc>
                <a:spcPts val="7938"/>
              </a:lnSpc>
              <a:spcBef>
                <a:spcPct val="0"/>
              </a:spcBef>
            </a:pPr>
          </a:p>
        </p:txBody>
      </p:sp>
      <p:sp>
        <p:nvSpPr>
          <p:cNvPr name="TextBox 7" id="7"/>
          <p:cNvSpPr txBox="true"/>
          <p:nvPr/>
        </p:nvSpPr>
        <p:spPr>
          <a:xfrm rot="0">
            <a:off x="2135363" y="2071360"/>
            <a:ext cx="14241410" cy="3660984"/>
          </a:xfrm>
          <a:prstGeom prst="rect">
            <a:avLst/>
          </a:prstGeom>
        </p:spPr>
        <p:txBody>
          <a:bodyPr anchor="t" rtlCol="false" tIns="0" lIns="0" bIns="0" rIns="0">
            <a:spAutoFit/>
          </a:bodyPr>
          <a:lstStyle/>
          <a:p>
            <a:pPr algn="l" marL="428141" indent="-214070" lvl="1">
              <a:lnSpc>
                <a:spcPts val="3212"/>
              </a:lnSpc>
              <a:buFont typeface="Arial"/>
              <a:buChar char="•"/>
            </a:pPr>
            <a:r>
              <a:rPr lang="en-US" sz="1983">
                <a:solidFill>
                  <a:srgbClr val="FFFFFF"/>
                </a:solidFill>
                <a:latin typeface="Poppins"/>
                <a:ea typeface="Poppins"/>
                <a:cs typeface="Poppins"/>
                <a:sym typeface="Poppins"/>
              </a:rPr>
              <a:t>Th</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 attendance s</a:t>
            </a:r>
            <a:r>
              <a:rPr lang="en-US" sz="1983">
                <a:solidFill>
                  <a:srgbClr val="FFFFFF"/>
                </a:solidFill>
                <a:latin typeface="Poppins"/>
                <a:ea typeface="Poppins"/>
                <a:cs typeface="Poppins"/>
                <a:sym typeface="Poppins"/>
              </a:rPr>
              <a:t>y</a:t>
            </a:r>
            <a:r>
              <a:rPr lang="en-US" sz="1983">
                <a:solidFill>
                  <a:srgbClr val="FFFFFF"/>
                </a:solidFill>
                <a:latin typeface="Poppins"/>
                <a:ea typeface="Poppins"/>
                <a:cs typeface="Poppins"/>
                <a:sym typeface="Poppins"/>
              </a:rPr>
              <a:t>st</a:t>
            </a:r>
            <a:r>
              <a:rPr lang="en-US" sz="1983">
                <a:solidFill>
                  <a:srgbClr val="FFFFFF"/>
                </a:solidFill>
                <a:latin typeface="Poppins"/>
                <a:ea typeface="Poppins"/>
                <a:cs typeface="Poppins"/>
                <a:sym typeface="Poppins"/>
              </a:rPr>
              <a:t>em</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mak</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s</a:t>
            </a:r>
            <a:r>
              <a:rPr lang="en-US" sz="1983">
                <a:solidFill>
                  <a:srgbClr val="FFFFFF"/>
                </a:solidFill>
                <a:latin typeface="Poppins"/>
                <a:ea typeface="Poppins"/>
                <a:cs typeface="Poppins"/>
                <a:sym typeface="Poppins"/>
              </a:rPr>
              <a:t> pr</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se</a:t>
            </a:r>
            <a:r>
              <a:rPr lang="en-US" sz="1983">
                <a:solidFill>
                  <a:srgbClr val="FFFFFF"/>
                </a:solidFill>
                <a:latin typeface="Poppins"/>
                <a:ea typeface="Poppins"/>
                <a:cs typeface="Poppins"/>
                <a:sym typeface="Poppins"/>
              </a:rPr>
              <a:t>nce</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t</a:t>
            </a:r>
            <a:r>
              <a:rPr lang="en-US" sz="1983">
                <a:solidFill>
                  <a:srgbClr val="FFFFFF"/>
                </a:solidFill>
                <a:latin typeface="Poppins"/>
                <a:ea typeface="Poppins"/>
                <a:cs typeface="Poppins"/>
                <a:sym typeface="Poppins"/>
              </a:rPr>
              <a:t>r</a:t>
            </a:r>
            <a:r>
              <a:rPr lang="en-US" sz="1983">
                <a:solidFill>
                  <a:srgbClr val="FFFFFF"/>
                </a:solidFill>
                <a:latin typeface="Poppins"/>
                <a:ea typeface="Poppins"/>
                <a:cs typeface="Poppins"/>
                <a:sym typeface="Poppins"/>
              </a:rPr>
              <a:t>ack</a:t>
            </a:r>
            <a:r>
              <a:rPr lang="en-US" sz="1983">
                <a:solidFill>
                  <a:srgbClr val="FFFFFF"/>
                </a:solidFill>
                <a:latin typeface="Poppins"/>
                <a:ea typeface="Poppins"/>
                <a:cs typeface="Poppins"/>
                <a:sym typeface="Poppins"/>
              </a:rPr>
              <a:t>ing in sc</a:t>
            </a:r>
            <a:r>
              <a:rPr lang="en-US" sz="1983">
                <a:solidFill>
                  <a:srgbClr val="FFFFFF"/>
                </a:solidFill>
                <a:latin typeface="Poppins"/>
                <a:ea typeface="Poppins"/>
                <a:cs typeface="Poppins"/>
                <a:sym typeface="Poppins"/>
              </a:rPr>
              <a:t>hoo</a:t>
            </a:r>
            <a:r>
              <a:rPr lang="en-US" sz="1983">
                <a:solidFill>
                  <a:srgbClr val="FFFFFF"/>
                </a:solidFill>
                <a:latin typeface="Poppins"/>
                <a:ea typeface="Poppins"/>
                <a:cs typeface="Poppins"/>
                <a:sym typeface="Poppins"/>
              </a:rPr>
              <a:t>ls</a:t>
            </a:r>
            <a:r>
              <a:rPr lang="en-US" sz="1983">
                <a:solidFill>
                  <a:srgbClr val="FFFFFF"/>
                </a:solidFill>
                <a:latin typeface="Poppins"/>
                <a:ea typeface="Poppins"/>
                <a:cs typeface="Poppins"/>
                <a:sym typeface="Poppins"/>
              </a:rPr>
              <a:t>, c</a:t>
            </a:r>
            <a:r>
              <a:rPr lang="en-US" sz="1983">
                <a:solidFill>
                  <a:srgbClr val="FFFFFF"/>
                </a:solidFill>
                <a:latin typeface="Poppins"/>
                <a:ea typeface="Poppins"/>
                <a:cs typeface="Poppins"/>
                <a:sym typeface="Poppins"/>
              </a:rPr>
              <a:t>o</a:t>
            </a:r>
            <a:r>
              <a:rPr lang="en-US" sz="1983">
                <a:solidFill>
                  <a:srgbClr val="FFFFFF"/>
                </a:solidFill>
                <a:latin typeface="Poppins"/>
                <a:ea typeface="Poppins"/>
                <a:cs typeface="Poppins"/>
                <a:sym typeface="Poppins"/>
              </a:rPr>
              <a:t>llege</a:t>
            </a:r>
            <a:r>
              <a:rPr lang="en-US" sz="1983">
                <a:solidFill>
                  <a:srgbClr val="FFFFFF"/>
                </a:solidFill>
                <a:latin typeface="Poppins"/>
                <a:ea typeface="Poppins"/>
                <a:cs typeface="Poppins"/>
                <a:sym typeface="Poppins"/>
              </a:rPr>
              <a:t>s</a:t>
            </a:r>
            <a:r>
              <a:rPr lang="en-US" sz="1983">
                <a:solidFill>
                  <a:srgbClr val="FFFFFF"/>
                </a:solidFill>
                <a:latin typeface="Poppins"/>
                <a:ea typeface="Poppins"/>
                <a:cs typeface="Poppins"/>
                <a:sym typeface="Poppins"/>
              </a:rPr>
              <a:t>,</a:t>
            </a:r>
            <a:r>
              <a:rPr lang="en-US" sz="1983">
                <a:solidFill>
                  <a:srgbClr val="FFFFFF"/>
                </a:solidFill>
                <a:latin typeface="Poppins"/>
                <a:ea typeface="Poppins"/>
                <a:cs typeface="Poppins"/>
                <a:sym typeface="Poppins"/>
              </a:rPr>
              <a:t> and offices</a:t>
            </a:r>
            <a:r>
              <a:rPr lang="en-US" sz="1983">
                <a:solidFill>
                  <a:srgbClr val="FFFFFF"/>
                </a:solidFill>
                <a:latin typeface="Poppins"/>
                <a:ea typeface="Poppins"/>
                <a:cs typeface="Poppins"/>
                <a:sym typeface="Poppins"/>
              </a:rPr>
              <a:t> mu</a:t>
            </a:r>
            <a:r>
              <a:rPr lang="en-US" sz="1983">
                <a:solidFill>
                  <a:srgbClr val="FFFFFF"/>
                </a:solidFill>
                <a:latin typeface="Poppins"/>
                <a:ea typeface="Poppins"/>
                <a:cs typeface="Poppins"/>
                <a:sym typeface="Poppins"/>
              </a:rPr>
              <a:t>ch</a:t>
            </a:r>
            <a:r>
              <a:rPr lang="en-US" sz="1983">
                <a:solidFill>
                  <a:srgbClr val="FFFFFF"/>
                </a:solidFill>
                <a:latin typeface="Poppins"/>
                <a:ea typeface="Poppins"/>
                <a:cs typeface="Poppins"/>
                <a:sym typeface="Poppins"/>
              </a:rPr>
              <a:t> eas</a:t>
            </a:r>
            <a:r>
              <a:rPr lang="en-US" sz="1983">
                <a:solidFill>
                  <a:srgbClr val="FFFFFF"/>
                </a:solidFill>
                <a:latin typeface="Poppins"/>
                <a:ea typeface="Poppins"/>
                <a:cs typeface="Poppins"/>
                <a:sym typeface="Poppins"/>
              </a:rPr>
              <a:t>ie</a:t>
            </a:r>
            <a:r>
              <a:rPr lang="en-US" sz="1983">
                <a:solidFill>
                  <a:srgbClr val="FFFFFF"/>
                </a:solidFill>
                <a:latin typeface="Poppins"/>
                <a:ea typeface="Poppins"/>
                <a:cs typeface="Poppins"/>
                <a:sym typeface="Poppins"/>
              </a:rPr>
              <a:t>r,</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f</a:t>
            </a:r>
            <a:r>
              <a:rPr lang="en-US" sz="1983">
                <a:solidFill>
                  <a:srgbClr val="FFFFFF"/>
                </a:solidFill>
                <a:latin typeface="Poppins"/>
                <a:ea typeface="Poppins"/>
                <a:cs typeface="Poppins"/>
                <a:sym typeface="Poppins"/>
              </a:rPr>
              <a:t>a</a:t>
            </a:r>
            <a:r>
              <a:rPr lang="en-US" sz="1983">
                <a:solidFill>
                  <a:srgbClr val="FFFFFF"/>
                </a:solidFill>
                <a:latin typeface="Poppins"/>
                <a:ea typeface="Poppins"/>
                <a:cs typeface="Poppins"/>
                <a:sym typeface="Poppins"/>
              </a:rPr>
              <a:t>st</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r,</a:t>
            </a:r>
            <a:r>
              <a:rPr lang="en-US" sz="1983">
                <a:solidFill>
                  <a:srgbClr val="FFFFFF"/>
                </a:solidFill>
                <a:latin typeface="Poppins"/>
                <a:ea typeface="Poppins"/>
                <a:cs typeface="Poppins"/>
                <a:sym typeface="Poppins"/>
              </a:rPr>
              <a:t> and </a:t>
            </a:r>
            <a:r>
              <a:rPr lang="en-US" sz="1983">
                <a:solidFill>
                  <a:srgbClr val="FFFFFF"/>
                </a:solidFill>
                <a:latin typeface="Poppins"/>
                <a:ea typeface="Poppins"/>
                <a:cs typeface="Poppins"/>
                <a:sym typeface="Poppins"/>
              </a:rPr>
              <a:t>m</a:t>
            </a:r>
            <a:r>
              <a:rPr lang="en-US" sz="1983">
                <a:solidFill>
                  <a:srgbClr val="FFFFFF"/>
                </a:solidFill>
                <a:latin typeface="Poppins"/>
                <a:ea typeface="Poppins"/>
                <a:cs typeface="Poppins"/>
                <a:sym typeface="Poppins"/>
              </a:rPr>
              <a:t>ore rel</a:t>
            </a:r>
            <a:r>
              <a:rPr lang="en-US" sz="1983">
                <a:solidFill>
                  <a:srgbClr val="FFFFFF"/>
                </a:solidFill>
                <a:latin typeface="Poppins"/>
                <a:ea typeface="Poppins"/>
                <a:cs typeface="Poppins"/>
                <a:sym typeface="Poppins"/>
              </a:rPr>
              <a:t>iable.</a:t>
            </a:r>
          </a:p>
          <a:p>
            <a:pPr algn="l" marL="428141" indent="-214070" lvl="1">
              <a:lnSpc>
                <a:spcPts val="3212"/>
              </a:lnSpc>
              <a:buFont typeface="Arial"/>
              <a:buChar char="•"/>
            </a:pPr>
            <a:r>
              <a:rPr lang="en-US" sz="1983">
                <a:solidFill>
                  <a:srgbClr val="FFFFFF"/>
                </a:solidFill>
                <a:latin typeface="Poppins"/>
                <a:ea typeface="Poppins"/>
                <a:cs typeface="Poppins"/>
                <a:sym typeface="Poppins"/>
              </a:rPr>
              <a:t>I</a:t>
            </a:r>
            <a:r>
              <a:rPr lang="en-US" sz="1983">
                <a:solidFill>
                  <a:srgbClr val="FFFFFF"/>
                </a:solidFill>
                <a:latin typeface="Poppins"/>
                <a:ea typeface="Poppins"/>
                <a:cs typeface="Poppins"/>
                <a:sym typeface="Poppins"/>
              </a:rPr>
              <a:t>t us</a:t>
            </a:r>
            <a:r>
              <a:rPr lang="en-US" sz="1983">
                <a:solidFill>
                  <a:srgbClr val="FFFFFF"/>
                </a:solidFill>
                <a:latin typeface="Poppins"/>
                <a:ea typeface="Poppins"/>
                <a:cs typeface="Poppins"/>
                <a:sym typeface="Poppins"/>
              </a:rPr>
              <a:t>es</a:t>
            </a:r>
            <a:r>
              <a:rPr lang="en-US" sz="1983">
                <a:solidFill>
                  <a:srgbClr val="FFFFFF"/>
                </a:solidFill>
                <a:latin typeface="Poppins"/>
                <a:ea typeface="Poppins"/>
                <a:cs typeface="Poppins"/>
                <a:sym typeface="Poppins"/>
              </a:rPr>
              <a:t> advanced face em</a:t>
            </a:r>
            <a:r>
              <a:rPr lang="en-US" sz="1983">
                <a:solidFill>
                  <a:srgbClr val="FFFFFF"/>
                </a:solidFill>
                <a:latin typeface="Poppins"/>
                <a:ea typeface="Poppins"/>
                <a:cs typeface="Poppins"/>
                <a:sym typeface="Poppins"/>
              </a:rPr>
              <a:t>bedd</a:t>
            </a:r>
            <a:r>
              <a:rPr lang="en-US" sz="1983">
                <a:solidFill>
                  <a:srgbClr val="FFFFFF"/>
                </a:solidFill>
                <a:latin typeface="Poppins"/>
                <a:ea typeface="Poppins"/>
                <a:cs typeface="Poppins"/>
                <a:sym typeface="Poppins"/>
              </a:rPr>
              <a:t>ing te</a:t>
            </a:r>
            <a:r>
              <a:rPr lang="en-US" sz="1983">
                <a:solidFill>
                  <a:srgbClr val="FFFFFF"/>
                </a:solidFill>
                <a:latin typeface="Poppins"/>
                <a:ea typeface="Poppins"/>
                <a:cs typeface="Poppins"/>
                <a:sym typeface="Poppins"/>
              </a:rPr>
              <a:t>ch</a:t>
            </a:r>
            <a:r>
              <a:rPr lang="en-US" sz="1983">
                <a:solidFill>
                  <a:srgbClr val="FFFFFF"/>
                </a:solidFill>
                <a:latin typeface="Poppins"/>
                <a:ea typeface="Poppins"/>
                <a:cs typeface="Poppins"/>
                <a:sym typeface="Poppins"/>
              </a:rPr>
              <a:t>n</a:t>
            </a:r>
            <a:r>
              <a:rPr lang="en-US" sz="1983">
                <a:solidFill>
                  <a:srgbClr val="FFFFFF"/>
                </a:solidFill>
                <a:latin typeface="Poppins"/>
                <a:ea typeface="Poppins"/>
                <a:cs typeface="Poppins"/>
                <a:sym typeface="Poppins"/>
              </a:rPr>
              <a:t>ol</a:t>
            </a:r>
            <a:r>
              <a:rPr lang="en-US" sz="1983">
                <a:solidFill>
                  <a:srgbClr val="FFFFFF"/>
                </a:solidFill>
                <a:latin typeface="Poppins"/>
                <a:ea typeface="Poppins"/>
                <a:cs typeface="Poppins"/>
                <a:sym typeface="Poppins"/>
              </a:rPr>
              <a:t>og</a:t>
            </a:r>
            <a:r>
              <a:rPr lang="en-US" sz="1983">
                <a:solidFill>
                  <a:srgbClr val="FFFFFF"/>
                </a:solidFill>
                <a:latin typeface="Poppins"/>
                <a:ea typeface="Poppins"/>
                <a:cs typeface="Poppins"/>
                <a:sym typeface="Poppins"/>
              </a:rPr>
              <a:t>y</a:t>
            </a:r>
            <a:r>
              <a:rPr lang="en-US" sz="1983">
                <a:solidFill>
                  <a:srgbClr val="FFFFFF"/>
                </a:solidFill>
                <a:latin typeface="Poppins"/>
                <a:ea typeface="Poppins"/>
                <a:cs typeface="Poppins"/>
                <a:sym typeface="Poppins"/>
              </a:rPr>
              <a:t> t</a:t>
            </a:r>
            <a:r>
              <a:rPr lang="en-US" sz="1983">
                <a:solidFill>
                  <a:srgbClr val="FFFFFF"/>
                </a:solidFill>
                <a:latin typeface="Poppins"/>
                <a:ea typeface="Poppins"/>
                <a:cs typeface="Poppins"/>
                <a:sym typeface="Poppins"/>
              </a:rPr>
              <a:t>o</a:t>
            </a:r>
            <a:r>
              <a:rPr lang="en-US" sz="1983">
                <a:solidFill>
                  <a:srgbClr val="FFFFFF"/>
                </a:solidFill>
                <a:latin typeface="Poppins"/>
                <a:ea typeface="Poppins"/>
                <a:cs typeface="Poppins"/>
                <a:sym typeface="Poppins"/>
              </a:rPr>
              <a:t> ens</a:t>
            </a:r>
            <a:r>
              <a:rPr lang="en-US" sz="1983">
                <a:solidFill>
                  <a:srgbClr val="FFFFFF"/>
                </a:solidFill>
                <a:latin typeface="Poppins"/>
                <a:ea typeface="Poppins"/>
                <a:cs typeface="Poppins"/>
                <a:sym typeface="Poppins"/>
              </a:rPr>
              <a:t>u</a:t>
            </a:r>
            <a:r>
              <a:rPr lang="en-US" sz="1983">
                <a:solidFill>
                  <a:srgbClr val="FFFFFF"/>
                </a:solidFill>
                <a:latin typeface="Poppins"/>
                <a:ea typeface="Poppins"/>
                <a:cs typeface="Poppins"/>
                <a:sym typeface="Poppins"/>
              </a:rPr>
              <a:t>re </a:t>
            </a:r>
            <a:r>
              <a:rPr lang="en-US" sz="1983">
                <a:solidFill>
                  <a:srgbClr val="FFFFFF"/>
                </a:solidFill>
                <a:latin typeface="Poppins"/>
                <a:ea typeface="Poppins"/>
                <a:cs typeface="Poppins"/>
                <a:sym typeface="Poppins"/>
              </a:rPr>
              <a:t>h</a:t>
            </a:r>
            <a:r>
              <a:rPr lang="en-US" sz="1983">
                <a:solidFill>
                  <a:srgbClr val="FFFFFF"/>
                </a:solidFill>
                <a:latin typeface="Poppins"/>
                <a:ea typeface="Poppins"/>
                <a:cs typeface="Poppins"/>
                <a:sym typeface="Poppins"/>
              </a:rPr>
              <a:t>i</a:t>
            </a:r>
            <a:r>
              <a:rPr lang="en-US" sz="1983">
                <a:solidFill>
                  <a:srgbClr val="FFFFFF"/>
                </a:solidFill>
                <a:latin typeface="Poppins"/>
                <a:ea typeface="Poppins"/>
                <a:cs typeface="Poppins"/>
                <a:sym typeface="Poppins"/>
              </a:rPr>
              <a:t>gh</a:t>
            </a:r>
            <a:r>
              <a:rPr lang="en-US" sz="1983">
                <a:solidFill>
                  <a:srgbClr val="FFFFFF"/>
                </a:solidFill>
                <a:latin typeface="Poppins"/>
                <a:ea typeface="Poppins"/>
                <a:cs typeface="Poppins"/>
                <a:sym typeface="Poppins"/>
              </a:rPr>
              <a:t> accura</a:t>
            </a:r>
            <a:r>
              <a:rPr lang="en-US" sz="1983">
                <a:solidFill>
                  <a:srgbClr val="FFFFFF"/>
                </a:solidFill>
                <a:latin typeface="Poppins"/>
                <a:ea typeface="Poppins"/>
                <a:cs typeface="Poppins"/>
                <a:sym typeface="Poppins"/>
              </a:rPr>
              <a:t>c</a:t>
            </a:r>
            <a:r>
              <a:rPr lang="en-US" sz="1983">
                <a:solidFill>
                  <a:srgbClr val="FFFFFF"/>
                </a:solidFill>
                <a:latin typeface="Poppins"/>
                <a:ea typeface="Poppins"/>
                <a:cs typeface="Poppins"/>
                <a:sym typeface="Poppins"/>
              </a:rPr>
              <a:t>y and </a:t>
            </a:r>
            <a:r>
              <a:rPr lang="en-US" sz="1983">
                <a:solidFill>
                  <a:srgbClr val="FFFFFF"/>
                </a:solidFill>
                <a:latin typeface="Poppins"/>
                <a:ea typeface="Poppins"/>
                <a:cs typeface="Poppins"/>
                <a:sym typeface="Poppins"/>
              </a:rPr>
              <a:t>s</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curit</a:t>
            </a:r>
            <a:r>
              <a:rPr lang="en-US" sz="1983">
                <a:solidFill>
                  <a:srgbClr val="FFFFFF"/>
                </a:solidFill>
                <a:latin typeface="Poppins"/>
                <a:ea typeface="Poppins"/>
                <a:cs typeface="Poppins"/>
                <a:sym typeface="Poppins"/>
              </a:rPr>
              <a:t>y</a:t>
            </a:r>
            <a:r>
              <a:rPr lang="en-US" sz="1983">
                <a:solidFill>
                  <a:srgbClr val="FFFFFF"/>
                </a:solidFill>
                <a:latin typeface="Poppins"/>
                <a:ea typeface="Poppins"/>
                <a:cs typeface="Poppins"/>
                <a:sym typeface="Poppins"/>
              </a:rPr>
              <a:t>,</a:t>
            </a:r>
            <a:r>
              <a:rPr lang="en-US" sz="1983">
                <a:solidFill>
                  <a:srgbClr val="FFFFFF"/>
                </a:solidFill>
                <a:latin typeface="Poppins"/>
                <a:ea typeface="Poppins"/>
                <a:cs typeface="Poppins"/>
                <a:sym typeface="Poppins"/>
              </a:rPr>
              <a:t> re</a:t>
            </a:r>
            <a:r>
              <a:rPr lang="en-US" sz="1983">
                <a:solidFill>
                  <a:srgbClr val="FFFFFF"/>
                </a:solidFill>
                <a:latin typeface="Poppins"/>
                <a:ea typeface="Poppins"/>
                <a:cs typeface="Poppins"/>
                <a:sym typeface="Poppins"/>
              </a:rPr>
              <a:t>duc</a:t>
            </a:r>
            <a:r>
              <a:rPr lang="en-US" sz="1983">
                <a:solidFill>
                  <a:srgbClr val="FFFFFF"/>
                </a:solidFill>
                <a:latin typeface="Poppins"/>
                <a:ea typeface="Poppins"/>
                <a:cs typeface="Poppins"/>
                <a:sym typeface="Poppins"/>
              </a:rPr>
              <a:t>ing errors an</a:t>
            </a:r>
            <a:r>
              <a:rPr lang="en-US" sz="1983">
                <a:solidFill>
                  <a:srgbClr val="FFFFFF"/>
                </a:solidFill>
                <a:latin typeface="Poppins"/>
                <a:ea typeface="Poppins"/>
                <a:cs typeface="Poppins"/>
                <a:sym typeface="Poppins"/>
              </a:rPr>
              <a:t>d</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p</a:t>
            </a:r>
            <a:r>
              <a:rPr lang="en-US" sz="1983">
                <a:solidFill>
                  <a:srgbClr val="FFFFFF"/>
                </a:solidFill>
                <a:latin typeface="Poppins"/>
                <a:ea typeface="Poppins"/>
                <a:cs typeface="Poppins"/>
                <a:sym typeface="Poppins"/>
              </a:rPr>
              <a:t>re</a:t>
            </a:r>
            <a:r>
              <a:rPr lang="en-US" sz="1983">
                <a:solidFill>
                  <a:srgbClr val="FFFFFF"/>
                </a:solidFill>
                <a:latin typeface="Poppins"/>
                <a:ea typeface="Poppins"/>
                <a:cs typeface="Poppins"/>
                <a:sym typeface="Poppins"/>
              </a:rPr>
              <a:t>v</a:t>
            </a:r>
            <a:r>
              <a:rPr lang="en-US" sz="1983">
                <a:solidFill>
                  <a:srgbClr val="FFFFFF"/>
                </a:solidFill>
                <a:latin typeface="Poppins"/>
                <a:ea typeface="Poppins"/>
                <a:cs typeface="Poppins"/>
                <a:sym typeface="Poppins"/>
              </a:rPr>
              <a:t>enting fa</a:t>
            </a:r>
            <a:r>
              <a:rPr lang="en-US" sz="1983">
                <a:solidFill>
                  <a:srgbClr val="FFFFFF"/>
                </a:solidFill>
                <a:latin typeface="Poppins"/>
                <a:ea typeface="Poppins"/>
                <a:cs typeface="Poppins"/>
                <a:sym typeface="Poppins"/>
              </a:rPr>
              <a:t>k</a:t>
            </a:r>
            <a:r>
              <a:rPr lang="en-US" sz="1983">
                <a:solidFill>
                  <a:srgbClr val="FFFFFF"/>
                </a:solidFill>
                <a:latin typeface="Poppins"/>
                <a:ea typeface="Poppins"/>
                <a:cs typeface="Poppins"/>
                <a:sym typeface="Poppins"/>
              </a:rPr>
              <a:t>e </a:t>
            </a:r>
            <a:r>
              <a:rPr lang="en-US" sz="1983">
                <a:solidFill>
                  <a:srgbClr val="FFFFFF"/>
                </a:solidFill>
                <a:latin typeface="Poppins"/>
                <a:ea typeface="Poppins"/>
                <a:cs typeface="Poppins"/>
                <a:sym typeface="Poppins"/>
              </a:rPr>
              <a:t>o</a:t>
            </a:r>
            <a:r>
              <a:rPr lang="en-US" sz="1983">
                <a:solidFill>
                  <a:srgbClr val="FFFFFF"/>
                </a:solidFill>
                <a:latin typeface="Poppins"/>
                <a:ea typeface="Poppins"/>
                <a:cs typeface="Poppins"/>
                <a:sym typeface="Poppins"/>
              </a:rPr>
              <a:t>r proxy attendance.</a:t>
            </a:r>
          </a:p>
          <a:p>
            <a:pPr algn="l" marL="428141" indent="-214070" lvl="1">
              <a:lnSpc>
                <a:spcPts val="3212"/>
              </a:lnSpc>
              <a:buFont typeface="Arial"/>
              <a:buChar char="•"/>
            </a:pPr>
            <a:r>
              <a:rPr lang="en-US" sz="1983">
                <a:solidFill>
                  <a:srgbClr val="FFFFFF"/>
                </a:solidFill>
                <a:latin typeface="Poppins"/>
                <a:ea typeface="Poppins"/>
                <a:cs typeface="Poppins"/>
                <a:sym typeface="Poppins"/>
              </a:rPr>
              <a:t>Th</a:t>
            </a:r>
            <a:r>
              <a:rPr lang="en-US" sz="1983">
                <a:solidFill>
                  <a:srgbClr val="FFFFFF"/>
                </a:solidFill>
                <a:latin typeface="Poppins"/>
                <a:ea typeface="Poppins"/>
                <a:cs typeface="Poppins"/>
                <a:sym typeface="Poppins"/>
              </a:rPr>
              <a:t>e easy-to-use interface and automatic log</a:t>
            </a:r>
            <a:r>
              <a:rPr lang="en-US" sz="1983">
                <a:solidFill>
                  <a:srgbClr val="FFFFFF"/>
                </a:solidFill>
                <a:latin typeface="Poppins"/>
                <a:ea typeface="Poppins"/>
                <a:cs typeface="Poppins"/>
                <a:sym typeface="Poppins"/>
              </a:rPr>
              <a:t>gi</a:t>
            </a:r>
            <a:r>
              <a:rPr lang="en-US" sz="1983">
                <a:solidFill>
                  <a:srgbClr val="FFFFFF"/>
                </a:solidFill>
                <a:latin typeface="Poppins"/>
                <a:ea typeface="Poppins"/>
                <a:cs typeface="Poppins"/>
                <a:sym typeface="Poppins"/>
              </a:rPr>
              <a:t>n</a:t>
            </a:r>
            <a:r>
              <a:rPr lang="en-US" sz="1983">
                <a:solidFill>
                  <a:srgbClr val="FFFFFF"/>
                </a:solidFill>
                <a:latin typeface="Poppins"/>
                <a:ea typeface="Poppins"/>
                <a:cs typeface="Poppins"/>
                <a:sym typeface="Poppins"/>
              </a:rPr>
              <a:t>g</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m</a:t>
            </a:r>
            <a:r>
              <a:rPr lang="en-US" sz="1983">
                <a:solidFill>
                  <a:srgbClr val="FFFFFF"/>
                </a:solidFill>
                <a:latin typeface="Poppins"/>
                <a:ea typeface="Poppins"/>
                <a:cs typeface="Poppins"/>
                <a:sym typeface="Poppins"/>
              </a:rPr>
              <a:t>a</a:t>
            </a:r>
            <a:r>
              <a:rPr lang="en-US" sz="1983">
                <a:solidFill>
                  <a:srgbClr val="FFFFFF"/>
                </a:solidFill>
                <a:latin typeface="Poppins"/>
                <a:ea typeface="Poppins"/>
                <a:cs typeface="Poppins"/>
                <a:sym typeface="Poppins"/>
              </a:rPr>
              <a:t>k</a:t>
            </a:r>
            <a:r>
              <a:rPr lang="en-US" sz="1983">
                <a:solidFill>
                  <a:srgbClr val="FFFFFF"/>
                </a:solidFill>
                <a:latin typeface="Poppins"/>
                <a:ea typeface="Poppins"/>
                <a:cs typeface="Poppins"/>
                <a:sym typeface="Poppins"/>
              </a:rPr>
              <a:t>e i</a:t>
            </a:r>
            <a:r>
              <a:rPr lang="en-US" sz="1983">
                <a:solidFill>
                  <a:srgbClr val="FFFFFF"/>
                </a:solidFill>
                <a:latin typeface="Poppins"/>
                <a:ea typeface="Poppins"/>
                <a:cs typeface="Poppins"/>
                <a:sym typeface="Poppins"/>
              </a:rPr>
              <a:t>t</a:t>
            </a:r>
            <a:r>
              <a:rPr lang="en-US" sz="1983">
                <a:solidFill>
                  <a:srgbClr val="FFFFFF"/>
                </a:solidFill>
                <a:latin typeface="Poppins"/>
                <a:ea typeface="Poppins"/>
                <a:cs typeface="Poppins"/>
                <a:sym typeface="Poppins"/>
              </a:rPr>
              <a:t> s</a:t>
            </a:r>
            <a:r>
              <a:rPr lang="en-US" sz="1983">
                <a:solidFill>
                  <a:srgbClr val="FFFFFF"/>
                </a:solidFill>
                <a:latin typeface="Poppins"/>
                <a:ea typeface="Poppins"/>
                <a:cs typeface="Poppins"/>
                <a:sym typeface="Poppins"/>
              </a:rPr>
              <a:t>u</a:t>
            </a:r>
            <a:r>
              <a:rPr lang="en-US" sz="1983">
                <a:solidFill>
                  <a:srgbClr val="FFFFFF"/>
                </a:solidFill>
                <a:latin typeface="Poppins"/>
                <a:ea typeface="Poppins"/>
                <a:cs typeface="Poppins"/>
                <a:sym typeface="Poppins"/>
              </a:rPr>
              <a:t>ita</a:t>
            </a:r>
            <a:r>
              <a:rPr lang="en-US" sz="1983">
                <a:solidFill>
                  <a:srgbClr val="FFFFFF"/>
                </a:solidFill>
                <a:latin typeface="Poppins"/>
                <a:ea typeface="Poppins"/>
                <a:cs typeface="Poppins"/>
                <a:sym typeface="Poppins"/>
              </a:rPr>
              <a:t>bl</a:t>
            </a:r>
            <a:r>
              <a:rPr lang="en-US" sz="1983">
                <a:solidFill>
                  <a:srgbClr val="FFFFFF"/>
                </a:solidFill>
                <a:latin typeface="Poppins"/>
                <a:ea typeface="Poppins"/>
                <a:cs typeface="Poppins"/>
                <a:sym typeface="Poppins"/>
              </a:rPr>
              <a:t>e for administrators </a:t>
            </a:r>
            <a:r>
              <a:rPr lang="en-US" sz="1983">
                <a:solidFill>
                  <a:srgbClr val="FFFFFF"/>
                </a:solidFill>
                <a:latin typeface="Poppins"/>
                <a:ea typeface="Poppins"/>
                <a:cs typeface="Poppins"/>
                <a:sym typeface="Poppins"/>
              </a:rPr>
              <a:t>a</a:t>
            </a:r>
            <a:r>
              <a:rPr lang="en-US" sz="1983">
                <a:solidFill>
                  <a:srgbClr val="FFFFFF"/>
                </a:solidFill>
                <a:latin typeface="Poppins"/>
                <a:ea typeface="Poppins"/>
                <a:cs typeface="Poppins"/>
                <a:sym typeface="Poppins"/>
              </a:rPr>
              <a:t>n</a:t>
            </a:r>
            <a:r>
              <a:rPr lang="en-US" sz="1983">
                <a:solidFill>
                  <a:srgbClr val="FFFFFF"/>
                </a:solidFill>
                <a:latin typeface="Poppins"/>
                <a:ea typeface="Poppins"/>
                <a:cs typeface="Poppins"/>
                <a:sym typeface="Poppins"/>
              </a:rPr>
              <a:t>d</a:t>
            </a:r>
            <a:r>
              <a:rPr lang="en-US" sz="1983">
                <a:solidFill>
                  <a:srgbClr val="FFFFFF"/>
                </a:solidFill>
                <a:latin typeface="Poppins"/>
                <a:ea typeface="Poppins"/>
                <a:cs typeface="Poppins"/>
                <a:sym typeface="Poppins"/>
              </a:rPr>
              <a:t> users </a:t>
            </a:r>
            <a:r>
              <a:rPr lang="en-US" sz="1983">
                <a:solidFill>
                  <a:srgbClr val="FFFFFF"/>
                </a:solidFill>
                <a:latin typeface="Poppins"/>
                <a:ea typeface="Poppins"/>
                <a:cs typeface="Poppins"/>
                <a:sym typeface="Poppins"/>
              </a:rPr>
              <a:t>of</a:t>
            </a:r>
            <a:r>
              <a:rPr lang="en-US" sz="1983">
                <a:solidFill>
                  <a:srgbClr val="FFFFFF"/>
                </a:solidFill>
                <a:latin typeface="Poppins"/>
                <a:ea typeface="Poppins"/>
                <a:cs typeface="Poppins"/>
                <a:sym typeface="Poppins"/>
              </a:rPr>
              <a:t> a</a:t>
            </a:r>
            <a:r>
              <a:rPr lang="en-US" sz="1983">
                <a:solidFill>
                  <a:srgbClr val="FFFFFF"/>
                </a:solidFill>
                <a:latin typeface="Poppins"/>
                <a:ea typeface="Poppins"/>
                <a:cs typeface="Poppins"/>
                <a:sym typeface="Poppins"/>
              </a:rPr>
              <a:t>ll tech</a:t>
            </a:r>
            <a:r>
              <a:rPr lang="en-US" sz="1983">
                <a:solidFill>
                  <a:srgbClr val="FFFFFF"/>
                </a:solidFill>
                <a:latin typeface="Poppins"/>
                <a:ea typeface="Poppins"/>
                <a:cs typeface="Poppins"/>
                <a:sym typeface="Poppins"/>
              </a:rPr>
              <a:t>ni</a:t>
            </a:r>
            <a:r>
              <a:rPr lang="en-US" sz="1983">
                <a:solidFill>
                  <a:srgbClr val="FFFFFF"/>
                </a:solidFill>
                <a:latin typeface="Poppins"/>
                <a:ea typeface="Poppins"/>
                <a:cs typeface="Poppins"/>
                <a:sym typeface="Poppins"/>
              </a:rPr>
              <a:t>c</a:t>
            </a:r>
            <a:r>
              <a:rPr lang="en-US" sz="1983">
                <a:solidFill>
                  <a:srgbClr val="FFFFFF"/>
                </a:solidFill>
                <a:latin typeface="Poppins"/>
                <a:ea typeface="Poppins"/>
                <a:cs typeface="Poppins"/>
                <a:sym typeface="Poppins"/>
              </a:rPr>
              <a:t>a</a:t>
            </a:r>
            <a:r>
              <a:rPr lang="en-US" sz="1983">
                <a:solidFill>
                  <a:srgbClr val="FFFFFF"/>
                </a:solidFill>
                <a:latin typeface="Poppins"/>
                <a:ea typeface="Poppins"/>
                <a:cs typeface="Poppins"/>
                <a:sym typeface="Poppins"/>
              </a:rPr>
              <a:t>l</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l</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v</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ls.</a:t>
            </a:r>
          </a:p>
          <a:p>
            <a:pPr algn="l" marL="428141" indent="-214070" lvl="1">
              <a:lnSpc>
                <a:spcPts val="3212"/>
              </a:lnSpc>
              <a:buFont typeface="Arial"/>
              <a:buChar char="•"/>
            </a:pPr>
            <a:r>
              <a:rPr lang="en-US" sz="1983">
                <a:solidFill>
                  <a:srgbClr val="FFFFFF"/>
                </a:solidFill>
                <a:latin typeface="Poppins"/>
                <a:ea typeface="Poppins"/>
                <a:cs typeface="Poppins"/>
                <a:sym typeface="Poppins"/>
              </a:rPr>
              <a:t>The</a:t>
            </a:r>
            <a:r>
              <a:rPr lang="en-US" sz="1983">
                <a:solidFill>
                  <a:srgbClr val="FFFFFF"/>
                </a:solidFill>
                <a:latin typeface="Poppins"/>
                <a:ea typeface="Poppins"/>
                <a:cs typeface="Poppins"/>
                <a:sym typeface="Poppins"/>
              </a:rPr>
              <a:t> system </a:t>
            </a:r>
            <a:r>
              <a:rPr lang="en-US" sz="1983">
                <a:solidFill>
                  <a:srgbClr val="FFFFFF"/>
                </a:solidFill>
                <a:latin typeface="Poppins"/>
                <a:ea typeface="Poppins"/>
                <a:cs typeface="Poppins"/>
                <a:sym typeface="Poppins"/>
              </a:rPr>
              <a:t>keeps </a:t>
            </a:r>
            <a:r>
              <a:rPr lang="en-US" sz="1983">
                <a:solidFill>
                  <a:srgbClr val="FFFFFF"/>
                </a:solidFill>
                <a:latin typeface="Poppins"/>
                <a:ea typeface="Poppins"/>
                <a:cs typeface="Poppins"/>
                <a:sym typeface="Poppins"/>
              </a:rPr>
              <a:t>data secure and allow</a:t>
            </a:r>
            <a:r>
              <a:rPr lang="en-US" sz="1983">
                <a:solidFill>
                  <a:srgbClr val="FFFFFF"/>
                </a:solidFill>
                <a:latin typeface="Poppins"/>
                <a:ea typeface="Poppins"/>
                <a:cs typeface="Poppins"/>
                <a:sym typeface="Poppins"/>
              </a:rPr>
              <a:t>s export</a:t>
            </a:r>
            <a:r>
              <a:rPr lang="en-US" sz="1983">
                <a:solidFill>
                  <a:srgbClr val="FFFFFF"/>
                </a:solidFill>
                <a:latin typeface="Poppins"/>
                <a:ea typeface="Poppins"/>
                <a:cs typeface="Poppins"/>
                <a:sym typeface="Poppins"/>
              </a:rPr>
              <a:t>ing re</a:t>
            </a:r>
            <a:r>
              <a:rPr lang="en-US" sz="1983">
                <a:solidFill>
                  <a:srgbClr val="FFFFFF"/>
                </a:solidFill>
                <a:latin typeface="Poppins"/>
                <a:ea typeface="Poppins"/>
                <a:cs typeface="Poppins"/>
                <a:sym typeface="Poppins"/>
              </a:rPr>
              <a:t>p</a:t>
            </a:r>
            <a:r>
              <a:rPr lang="en-US" sz="1983">
                <a:solidFill>
                  <a:srgbClr val="FFFFFF"/>
                </a:solidFill>
                <a:latin typeface="Poppins"/>
                <a:ea typeface="Poppins"/>
                <a:cs typeface="Poppins"/>
                <a:sym typeface="Poppins"/>
              </a:rPr>
              <a:t>o</a:t>
            </a:r>
            <a:r>
              <a:rPr lang="en-US" sz="1983">
                <a:solidFill>
                  <a:srgbClr val="FFFFFF"/>
                </a:solidFill>
                <a:latin typeface="Poppins"/>
                <a:ea typeface="Poppins"/>
                <a:cs typeface="Poppins"/>
                <a:sym typeface="Poppins"/>
              </a:rPr>
              <a:t>rts</a:t>
            </a:r>
            <a:r>
              <a:rPr lang="en-US" sz="1983">
                <a:solidFill>
                  <a:srgbClr val="FFFFFF"/>
                </a:solidFill>
                <a:latin typeface="Poppins"/>
                <a:ea typeface="Poppins"/>
                <a:cs typeface="Poppins"/>
                <a:sym typeface="Poppins"/>
              </a:rPr>
              <a:t> f</a:t>
            </a:r>
            <a:r>
              <a:rPr lang="en-US" sz="1983">
                <a:solidFill>
                  <a:srgbClr val="FFFFFF"/>
                </a:solidFill>
                <a:latin typeface="Poppins"/>
                <a:ea typeface="Poppins"/>
                <a:cs typeface="Poppins"/>
                <a:sym typeface="Poppins"/>
              </a:rPr>
              <a:t>or</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a</a:t>
            </a:r>
            <a:r>
              <a:rPr lang="en-US" sz="1983">
                <a:solidFill>
                  <a:srgbClr val="FFFFFF"/>
                </a:solidFill>
                <a:latin typeface="Poppins"/>
                <a:ea typeface="Poppins"/>
                <a:cs typeface="Poppins"/>
                <a:sym typeface="Poppins"/>
              </a:rPr>
              <a:t>si</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r</a:t>
            </a:r>
            <a:r>
              <a:rPr lang="en-US" sz="1983">
                <a:solidFill>
                  <a:srgbClr val="FFFFFF"/>
                </a:solidFill>
                <a:latin typeface="Poppins"/>
                <a:ea typeface="Poppins"/>
                <a:cs typeface="Poppins"/>
                <a:sym typeface="Poppins"/>
              </a:rPr>
              <a:t> record</a:t>
            </a:r>
            <a:r>
              <a:rPr lang="en-US" sz="1983">
                <a:solidFill>
                  <a:srgbClr val="FFFFFF"/>
                </a:solidFill>
                <a:latin typeface="Poppins"/>
                <a:ea typeface="Poppins"/>
                <a:cs typeface="Poppins"/>
                <a:sym typeface="Poppins"/>
              </a:rPr>
              <a:t> m</a:t>
            </a:r>
            <a:r>
              <a:rPr lang="en-US" sz="1983">
                <a:solidFill>
                  <a:srgbClr val="FFFFFF"/>
                </a:solidFill>
                <a:latin typeface="Poppins"/>
                <a:ea typeface="Poppins"/>
                <a:cs typeface="Poppins"/>
                <a:sym typeface="Poppins"/>
              </a:rPr>
              <a:t>ana</a:t>
            </a:r>
            <a:r>
              <a:rPr lang="en-US" sz="1983">
                <a:solidFill>
                  <a:srgbClr val="FFFFFF"/>
                </a:solidFill>
                <a:latin typeface="Poppins"/>
                <a:ea typeface="Poppins"/>
                <a:cs typeface="Poppins"/>
                <a:sym typeface="Poppins"/>
              </a:rPr>
              <a:t>geme</a:t>
            </a:r>
            <a:r>
              <a:rPr lang="en-US" sz="1983">
                <a:solidFill>
                  <a:srgbClr val="FFFFFF"/>
                </a:solidFill>
                <a:latin typeface="Poppins"/>
                <a:ea typeface="Poppins"/>
                <a:cs typeface="Poppins"/>
                <a:sym typeface="Poppins"/>
              </a:rPr>
              <a:t>n</a:t>
            </a:r>
            <a:r>
              <a:rPr lang="en-US" sz="1983">
                <a:solidFill>
                  <a:srgbClr val="FFFFFF"/>
                </a:solidFill>
                <a:latin typeface="Poppins"/>
                <a:ea typeface="Poppins"/>
                <a:cs typeface="Poppins"/>
                <a:sym typeface="Poppins"/>
              </a:rPr>
              <a:t>t.</a:t>
            </a:r>
          </a:p>
          <a:p>
            <a:pPr algn="l" marL="428141" indent="-214070" lvl="1">
              <a:lnSpc>
                <a:spcPts val="3212"/>
              </a:lnSpc>
              <a:buFont typeface="Arial"/>
              <a:buChar char="•"/>
            </a:pPr>
            <a:r>
              <a:rPr lang="en-US" sz="1983">
                <a:solidFill>
                  <a:srgbClr val="FFFFFF"/>
                </a:solidFill>
                <a:latin typeface="Poppins"/>
                <a:ea typeface="Poppins"/>
                <a:cs typeface="Poppins"/>
                <a:sym typeface="Poppins"/>
              </a:rPr>
              <a:t>It</a:t>
            </a:r>
            <a:r>
              <a:rPr lang="en-US" sz="1983">
                <a:solidFill>
                  <a:srgbClr val="FFFFFF"/>
                </a:solidFill>
                <a:latin typeface="Poppins"/>
                <a:ea typeface="Poppins"/>
                <a:cs typeface="Poppins"/>
                <a:sym typeface="Poppins"/>
              </a:rPr>
              <a:t>s scala</a:t>
            </a:r>
            <a:r>
              <a:rPr lang="en-US" sz="1983">
                <a:solidFill>
                  <a:srgbClr val="FFFFFF"/>
                </a:solidFill>
                <a:latin typeface="Poppins"/>
                <a:ea typeface="Poppins"/>
                <a:cs typeface="Poppins"/>
                <a:sym typeface="Poppins"/>
              </a:rPr>
              <a:t>bl</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de</a:t>
            </a:r>
            <a:r>
              <a:rPr lang="en-US" sz="1983">
                <a:solidFill>
                  <a:srgbClr val="FFFFFF"/>
                </a:solidFill>
                <a:latin typeface="Poppins"/>
                <a:ea typeface="Poppins"/>
                <a:cs typeface="Poppins"/>
                <a:sym typeface="Poppins"/>
              </a:rPr>
              <a:t>s</a:t>
            </a:r>
            <a:r>
              <a:rPr lang="en-US" sz="1983">
                <a:solidFill>
                  <a:srgbClr val="FFFFFF"/>
                </a:solidFill>
                <a:latin typeface="Poppins"/>
                <a:ea typeface="Poppins"/>
                <a:cs typeface="Poppins"/>
                <a:sym typeface="Poppins"/>
              </a:rPr>
              <a:t>i</a:t>
            </a:r>
            <a:r>
              <a:rPr lang="en-US" sz="1983">
                <a:solidFill>
                  <a:srgbClr val="FFFFFF"/>
                </a:solidFill>
                <a:latin typeface="Poppins"/>
                <a:ea typeface="Poppins"/>
                <a:cs typeface="Poppins"/>
                <a:sym typeface="Poppins"/>
              </a:rPr>
              <a:t>g</a:t>
            </a:r>
            <a:r>
              <a:rPr lang="en-US" sz="1983">
                <a:solidFill>
                  <a:srgbClr val="FFFFFF"/>
                </a:solidFill>
                <a:latin typeface="Poppins"/>
                <a:ea typeface="Poppins"/>
                <a:cs typeface="Poppins"/>
                <a:sym typeface="Poppins"/>
              </a:rPr>
              <a:t>n</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m</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ans</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i</a:t>
            </a:r>
            <a:r>
              <a:rPr lang="en-US" sz="1983">
                <a:solidFill>
                  <a:srgbClr val="FFFFFF"/>
                </a:solidFill>
                <a:latin typeface="Poppins"/>
                <a:ea typeface="Poppins"/>
                <a:cs typeface="Poppins"/>
                <a:sym typeface="Poppins"/>
              </a:rPr>
              <a:t>t</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c</a:t>
            </a:r>
            <a:r>
              <a:rPr lang="en-US" sz="1983">
                <a:solidFill>
                  <a:srgbClr val="FFFFFF"/>
                </a:solidFill>
                <a:latin typeface="Poppins"/>
                <a:ea typeface="Poppins"/>
                <a:cs typeface="Poppins"/>
                <a:sym typeface="Poppins"/>
              </a:rPr>
              <a:t>a</a:t>
            </a:r>
            <a:r>
              <a:rPr lang="en-US" sz="1983">
                <a:solidFill>
                  <a:srgbClr val="FFFFFF"/>
                </a:solidFill>
                <a:latin typeface="Poppins"/>
                <a:ea typeface="Poppins"/>
                <a:cs typeface="Poppins"/>
                <a:sym typeface="Poppins"/>
              </a:rPr>
              <a:t>n</a:t>
            </a:r>
            <a:r>
              <a:rPr lang="en-US" sz="1983">
                <a:solidFill>
                  <a:srgbClr val="FFFFFF"/>
                </a:solidFill>
                <a:latin typeface="Poppins"/>
                <a:ea typeface="Poppins"/>
                <a:cs typeface="Poppins"/>
                <a:sym typeface="Poppins"/>
              </a:rPr>
              <a:t> ha</a:t>
            </a:r>
            <a:r>
              <a:rPr lang="en-US" sz="1983">
                <a:solidFill>
                  <a:srgbClr val="FFFFFF"/>
                </a:solidFill>
                <a:latin typeface="Poppins"/>
                <a:ea typeface="Poppins"/>
                <a:cs typeface="Poppins"/>
                <a:sym typeface="Poppins"/>
              </a:rPr>
              <a:t>n</a:t>
            </a:r>
            <a:r>
              <a:rPr lang="en-US" sz="1983">
                <a:solidFill>
                  <a:srgbClr val="FFFFFF"/>
                </a:solidFill>
                <a:latin typeface="Poppins"/>
                <a:ea typeface="Poppins"/>
                <a:cs typeface="Poppins"/>
                <a:sym typeface="Poppins"/>
              </a:rPr>
              <a:t>d</a:t>
            </a:r>
            <a:r>
              <a:rPr lang="en-US" sz="1983">
                <a:solidFill>
                  <a:srgbClr val="FFFFFF"/>
                </a:solidFill>
                <a:latin typeface="Poppins"/>
                <a:ea typeface="Poppins"/>
                <a:cs typeface="Poppins"/>
                <a:sym typeface="Poppins"/>
              </a:rPr>
              <a:t>l</a:t>
            </a:r>
            <a:r>
              <a:rPr lang="en-US" sz="1983">
                <a:solidFill>
                  <a:srgbClr val="FFFFFF"/>
                </a:solidFill>
                <a:latin typeface="Poppins"/>
                <a:ea typeface="Poppins"/>
                <a:cs typeface="Poppins"/>
                <a:sym typeface="Poppins"/>
              </a:rPr>
              <a:t>e a large </a:t>
            </a:r>
            <a:r>
              <a:rPr lang="en-US" sz="1983">
                <a:solidFill>
                  <a:srgbClr val="FFFFFF"/>
                </a:solidFill>
                <a:latin typeface="Poppins"/>
                <a:ea typeface="Poppins"/>
                <a:cs typeface="Poppins"/>
                <a:sym typeface="Poppins"/>
              </a:rPr>
              <a:t>numb</a:t>
            </a:r>
            <a:r>
              <a:rPr lang="en-US" sz="1983">
                <a:solidFill>
                  <a:srgbClr val="FFFFFF"/>
                </a:solidFill>
                <a:latin typeface="Poppins"/>
                <a:ea typeface="Poppins"/>
                <a:cs typeface="Poppins"/>
                <a:sym typeface="Poppins"/>
              </a:rPr>
              <a:t>e</a:t>
            </a:r>
            <a:r>
              <a:rPr lang="en-US" sz="1983">
                <a:solidFill>
                  <a:srgbClr val="FFFFFF"/>
                </a:solidFill>
                <a:latin typeface="Poppins"/>
                <a:ea typeface="Poppins"/>
                <a:cs typeface="Poppins"/>
                <a:sym typeface="Poppins"/>
              </a:rPr>
              <a:t>r</a:t>
            </a:r>
            <a:r>
              <a:rPr lang="en-US" sz="1983">
                <a:solidFill>
                  <a:srgbClr val="FFFFFF"/>
                </a:solidFill>
                <a:latin typeface="Poppins"/>
                <a:ea typeface="Poppins"/>
                <a:cs typeface="Poppins"/>
                <a:sym typeface="Poppins"/>
              </a:rPr>
              <a:t> o</a:t>
            </a:r>
            <a:r>
              <a:rPr lang="en-US" sz="1983">
                <a:solidFill>
                  <a:srgbClr val="FFFFFF"/>
                </a:solidFill>
                <a:latin typeface="Poppins"/>
                <a:ea typeface="Poppins"/>
                <a:cs typeface="Poppins"/>
                <a:sym typeface="Poppins"/>
              </a:rPr>
              <a:t>f</a:t>
            </a:r>
            <a:r>
              <a:rPr lang="en-US" sz="1983">
                <a:solidFill>
                  <a:srgbClr val="FFFFFF"/>
                </a:solidFill>
                <a:latin typeface="Poppins"/>
                <a:ea typeface="Poppins"/>
                <a:cs typeface="Poppins"/>
                <a:sym typeface="Poppins"/>
              </a:rPr>
              <a:t> users, </a:t>
            </a:r>
            <a:r>
              <a:rPr lang="en-US" sz="1983">
                <a:solidFill>
                  <a:srgbClr val="FFFFFF"/>
                </a:solidFill>
                <a:latin typeface="Poppins"/>
                <a:ea typeface="Poppins"/>
                <a:cs typeface="Poppins"/>
                <a:sym typeface="Poppins"/>
              </a:rPr>
              <a:t>m</a:t>
            </a:r>
            <a:r>
              <a:rPr lang="en-US" sz="1983">
                <a:solidFill>
                  <a:srgbClr val="FFFFFF"/>
                </a:solidFill>
                <a:latin typeface="Poppins"/>
                <a:ea typeface="Poppins"/>
                <a:cs typeface="Poppins"/>
                <a:sym typeface="Poppins"/>
              </a:rPr>
              <a:t>a</a:t>
            </a:r>
            <a:r>
              <a:rPr lang="en-US" sz="1983">
                <a:solidFill>
                  <a:srgbClr val="FFFFFF"/>
                </a:solidFill>
                <a:latin typeface="Poppins"/>
                <a:ea typeface="Poppins"/>
                <a:cs typeface="Poppins"/>
                <a:sym typeface="Poppins"/>
              </a:rPr>
              <a:t>k</a:t>
            </a:r>
            <a:r>
              <a:rPr lang="en-US" sz="1983">
                <a:solidFill>
                  <a:srgbClr val="FFFFFF"/>
                </a:solidFill>
                <a:latin typeface="Poppins"/>
                <a:ea typeface="Poppins"/>
                <a:cs typeface="Poppins"/>
                <a:sym typeface="Poppins"/>
              </a:rPr>
              <a:t>in</a:t>
            </a:r>
            <a:r>
              <a:rPr lang="en-US" sz="1983">
                <a:solidFill>
                  <a:srgbClr val="FFFFFF"/>
                </a:solidFill>
                <a:latin typeface="Poppins"/>
                <a:ea typeface="Poppins"/>
                <a:cs typeface="Poppins"/>
                <a:sym typeface="Poppins"/>
              </a:rPr>
              <a:t>g</a:t>
            </a:r>
            <a:r>
              <a:rPr lang="en-US" sz="1983">
                <a:solidFill>
                  <a:srgbClr val="FFFFFF"/>
                </a:solidFill>
                <a:latin typeface="Poppins"/>
                <a:ea typeface="Poppins"/>
                <a:cs typeface="Poppins"/>
                <a:sym typeface="Poppins"/>
              </a:rPr>
              <a:t> it </a:t>
            </a:r>
            <a:r>
              <a:rPr lang="en-US" sz="1983">
                <a:solidFill>
                  <a:srgbClr val="FFFFFF"/>
                </a:solidFill>
                <a:latin typeface="Poppins"/>
                <a:ea typeface="Poppins"/>
                <a:cs typeface="Poppins"/>
                <a:sym typeface="Poppins"/>
              </a:rPr>
              <a:t>i</a:t>
            </a:r>
            <a:r>
              <a:rPr lang="en-US" sz="1983">
                <a:solidFill>
                  <a:srgbClr val="FFFFFF"/>
                </a:solidFill>
                <a:latin typeface="Poppins"/>
                <a:ea typeface="Poppins"/>
                <a:cs typeface="Poppins"/>
                <a:sym typeface="Poppins"/>
              </a:rPr>
              <a:t>de</a:t>
            </a:r>
            <a:r>
              <a:rPr lang="en-US" sz="1983">
                <a:solidFill>
                  <a:srgbClr val="FFFFFF"/>
                </a:solidFill>
                <a:latin typeface="Poppins"/>
                <a:ea typeface="Poppins"/>
                <a:cs typeface="Poppins"/>
                <a:sym typeface="Poppins"/>
              </a:rPr>
              <a:t>al</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f</a:t>
            </a:r>
            <a:r>
              <a:rPr lang="en-US" sz="1983">
                <a:solidFill>
                  <a:srgbClr val="FFFFFF"/>
                </a:solidFill>
                <a:latin typeface="Poppins"/>
                <a:ea typeface="Poppins"/>
                <a:cs typeface="Poppins"/>
                <a:sym typeface="Poppins"/>
              </a:rPr>
              <a:t>o</a:t>
            </a:r>
            <a:r>
              <a:rPr lang="en-US" sz="1983">
                <a:solidFill>
                  <a:srgbClr val="FFFFFF"/>
                </a:solidFill>
                <a:latin typeface="Poppins"/>
                <a:ea typeface="Poppins"/>
                <a:cs typeface="Poppins"/>
                <a:sym typeface="Poppins"/>
              </a:rPr>
              <a:t>r</a:t>
            </a:r>
            <a:r>
              <a:rPr lang="en-US" sz="1983">
                <a:solidFill>
                  <a:srgbClr val="FFFFFF"/>
                </a:solidFill>
                <a:latin typeface="Poppins"/>
                <a:ea typeface="Poppins"/>
                <a:cs typeface="Poppins"/>
                <a:sym typeface="Poppins"/>
              </a:rPr>
              <a:t> </a:t>
            </a:r>
            <a:r>
              <a:rPr lang="en-US" sz="1983">
                <a:solidFill>
                  <a:srgbClr val="FFFFFF"/>
                </a:solidFill>
                <a:latin typeface="Poppins"/>
                <a:ea typeface="Poppins"/>
                <a:cs typeface="Poppins"/>
                <a:sym typeface="Poppins"/>
              </a:rPr>
              <a:t>grow</a:t>
            </a:r>
            <a:r>
              <a:rPr lang="en-US" sz="1983">
                <a:solidFill>
                  <a:srgbClr val="FFFFFF"/>
                </a:solidFill>
                <a:latin typeface="Poppins"/>
                <a:ea typeface="Poppins"/>
                <a:cs typeface="Poppins"/>
                <a:sym typeface="Poppins"/>
              </a:rPr>
              <a:t>in</a:t>
            </a:r>
            <a:r>
              <a:rPr lang="en-US" sz="1983">
                <a:solidFill>
                  <a:srgbClr val="FFFFFF"/>
                </a:solidFill>
                <a:latin typeface="Poppins"/>
                <a:ea typeface="Poppins"/>
                <a:cs typeface="Poppins"/>
                <a:sym typeface="Poppins"/>
              </a:rPr>
              <a:t>g</a:t>
            </a:r>
            <a:r>
              <a:rPr lang="en-US" sz="1983">
                <a:solidFill>
                  <a:srgbClr val="FFFFFF"/>
                </a:solidFill>
                <a:latin typeface="Poppins"/>
                <a:ea typeface="Poppins"/>
                <a:cs typeface="Poppins"/>
                <a:sym typeface="Poppins"/>
              </a:rPr>
              <a:t> o</a:t>
            </a:r>
            <a:r>
              <a:rPr lang="en-US" sz="1983">
                <a:solidFill>
                  <a:srgbClr val="FFFFFF"/>
                </a:solidFill>
                <a:latin typeface="Poppins"/>
                <a:ea typeface="Poppins"/>
                <a:cs typeface="Poppins"/>
                <a:sym typeface="Poppins"/>
              </a:rPr>
              <a:t>r</a:t>
            </a:r>
            <a:r>
              <a:rPr lang="en-US" sz="1983">
                <a:solidFill>
                  <a:srgbClr val="FFFFFF"/>
                </a:solidFill>
                <a:latin typeface="Poppins"/>
                <a:ea typeface="Poppins"/>
                <a:cs typeface="Poppins"/>
                <a:sym typeface="Poppins"/>
              </a:rPr>
              <a:t>gani</a:t>
            </a:r>
            <a:r>
              <a:rPr lang="en-US" sz="1983">
                <a:solidFill>
                  <a:srgbClr val="FFFFFF"/>
                </a:solidFill>
                <a:latin typeface="Poppins"/>
                <a:ea typeface="Poppins"/>
                <a:cs typeface="Poppins"/>
                <a:sym typeface="Poppins"/>
              </a:rPr>
              <a:t>za</a:t>
            </a:r>
            <a:r>
              <a:rPr lang="en-US" sz="1983">
                <a:solidFill>
                  <a:srgbClr val="FFFFFF"/>
                </a:solidFill>
                <a:latin typeface="Poppins"/>
                <a:ea typeface="Poppins"/>
                <a:cs typeface="Poppins"/>
                <a:sym typeface="Poppins"/>
              </a:rPr>
              <a:t>t</a:t>
            </a:r>
            <a:r>
              <a:rPr lang="en-US" sz="1983">
                <a:solidFill>
                  <a:srgbClr val="FFFFFF"/>
                </a:solidFill>
                <a:latin typeface="Poppins"/>
                <a:ea typeface="Poppins"/>
                <a:cs typeface="Poppins"/>
                <a:sym typeface="Poppins"/>
              </a:rPr>
              <a:t>io</a:t>
            </a:r>
            <a:r>
              <a:rPr lang="en-US" sz="1983">
                <a:solidFill>
                  <a:srgbClr val="FFFFFF"/>
                </a:solidFill>
                <a:latin typeface="Poppins"/>
                <a:ea typeface="Poppins"/>
                <a:cs typeface="Poppins"/>
                <a:sym typeface="Poppins"/>
              </a:rPr>
              <a:t>n</a:t>
            </a:r>
            <a:r>
              <a:rPr lang="en-US" sz="1983">
                <a:solidFill>
                  <a:srgbClr val="FFFFFF"/>
                </a:solidFill>
                <a:latin typeface="Poppins"/>
                <a:ea typeface="Poppins"/>
                <a:cs typeface="Poppins"/>
                <a:sym typeface="Poppins"/>
              </a:rPr>
              <a:t>s</a:t>
            </a:r>
            <a:r>
              <a:rPr lang="en-US" sz="1983">
                <a:solidFill>
                  <a:srgbClr val="FFFFFF"/>
                </a:solidFill>
                <a:latin typeface="Poppins"/>
                <a:ea typeface="Poppins"/>
                <a:cs typeface="Poppins"/>
                <a:sym typeface="Poppins"/>
              </a:rPr>
              <a:t>.</a:t>
            </a:r>
          </a:p>
          <a:p>
            <a:pPr algn="l">
              <a:lnSpc>
                <a:spcPts val="3212"/>
              </a:lnSpc>
            </a:pPr>
          </a:p>
        </p:txBody>
      </p:sp>
      <p:sp>
        <p:nvSpPr>
          <p:cNvPr name="Freeform 8" id="8"/>
          <p:cNvSpPr/>
          <p:nvPr/>
        </p:nvSpPr>
        <p:spPr>
          <a:xfrm flipH="false" flipV="false" rot="0">
            <a:off x="13964309" y="-3773264"/>
            <a:ext cx="8339294" cy="7136224"/>
          </a:xfrm>
          <a:custGeom>
            <a:avLst/>
            <a:gdLst/>
            <a:ahLst/>
            <a:cxnLst/>
            <a:rect r="r" b="b" t="t" l="l"/>
            <a:pathLst>
              <a:path h="7136224" w="8339294">
                <a:moveTo>
                  <a:pt x="0" y="0"/>
                </a:moveTo>
                <a:lnTo>
                  <a:pt x="8339294" y="0"/>
                </a:lnTo>
                <a:lnTo>
                  <a:pt x="8339294" y="7136224"/>
                </a:lnTo>
                <a:lnTo>
                  <a:pt x="0" y="7136224"/>
                </a:lnTo>
                <a:lnTo>
                  <a:pt x="0" y="0"/>
                </a:lnTo>
                <a:close/>
              </a:path>
            </a:pathLst>
          </a:custGeom>
          <a:blipFill>
            <a:blip r:embed="rId6"/>
            <a:stretch>
              <a:fillRect l="0" t="0" r="0" b="0"/>
            </a:stretch>
          </a:blipFill>
        </p:spPr>
      </p:sp>
      <p:sp>
        <p:nvSpPr>
          <p:cNvPr name="TextBox 9" id="9"/>
          <p:cNvSpPr txBox="true"/>
          <p:nvPr/>
        </p:nvSpPr>
        <p:spPr>
          <a:xfrm rot="0">
            <a:off x="2135363" y="1498630"/>
            <a:ext cx="16641024" cy="932068"/>
          </a:xfrm>
          <a:prstGeom prst="rect">
            <a:avLst/>
          </a:prstGeom>
        </p:spPr>
        <p:txBody>
          <a:bodyPr anchor="t" rtlCol="false" tIns="0" lIns="0" bIns="0" rIns="0">
            <a:spAutoFit/>
          </a:bodyPr>
          <a:lstStyle/>
          <a:p>
            <a:pPr algn="l">
              <a:lnSpc>
                <a:spcPts val="3753"/>
              </a:lnSpc>
            </a:pPr>
            <a:r>
              <a:rPr lang="en-US" sz="2317">
                <a:solidFill>
                  <a:srgbClr val="FFFFFF"/>
                </a:solidFill>
                <a:latin typeface="Poppins"/>
                <a:ea typeface="Poppins"/>
                <a:cs typeface="Poppins"/>
                <a:sym typeface="Poppins"/>
              </a:rPr>
              <a:t>C</a:t>
            </a:r>
            <a:r>
              <a:rPr lang="en-US" sz="2317">
                <a:solidFill>
                  <a:srgbClr val="FFFFFF"/>
                </a:solidFill>
                <a:latin typeface="Poppins"/>
                <a:ea typeface="Poppins"/>
                <a:cs typeface="Poppins"/>
                <a:sym typeface="Poppins"/>
              </a:rPr>
              <a:t>onc</a:t>
            </a:r>
            <a:r>
              <a:rPr lang="en-US" sz="2317">
                <a:solidFill>
                  <a:srgbClr val="FFFFFF"/>
                </a:solidFill>
                <a:latin typeface="Poppins"/>
                <a:ea typeface="Poppins"/>
                <a:cs typeface="Poppins"/>
                <a:sym typeface="Poppins"/>
              </a:rPr>
              <a:t>l</a:t>
            </a:r>
            <a:r>
              <a:rPr lang="en-US" sz="2317">
                <a:solidFill>
                  <a:srgbClr val="FFFFFF"/>
                </a:solidFill>
                <a:latin typeface="Poppins"/>
                <a:ea typeface="Poppins"/>
                <a:cs typeface="Poppins"/>
                <a:sym typeface="Poppins"/>
              </a:rPr>
              <a:t>us</a:t>
            </a:r>
            <a:r>
              <a:rPr lang="en-US" sz="2317">
                <a:solidFill>
                  <a:srgbClr val="FFFFFF"/>
                </a:solidFill>
                <a:latin typeface="Poppins"/>
                <a:ea typeface="Poppins"/>
                <a:cs typeface="Poppins"/>
                <a:sym typeface="Poppins"/>
              </a:rPr>
              <a:t>io</a:t>
            </a:r>
            <a:r>
              <a:rPr lang="en-US" sz="2317">
                <a:solidFill>
                  <a:srgbClr val="FFFFFF"/>
                </a:solidFill>
                <a:latin typeface="Poppins"/>
                <a:ea typeface="Poppins"/>
                <a:cs typeface="Poppins"/>
                <a:sym typeface="Poppins"/>
              </a:rPr>
              <a:t>n</a:t>
            </a:r>
          </a:p>
          <a:p>
            <a:pPr algn="l">
              <a:lnSpc>
                <a:spcPts val="3753"/>
              </a:lnSpc>
            </a:pPr>
          </a:p>
        </p:txBody>
      </p:sp>
      <p:sp>
        <p:nvSpPr>
          <p:cNvPr name="TextBox 10" id="10"/>
          <p:cNvSpPr txBox="true"/>
          <p:nvPr/>
        </p:nvSpPr>
        <p:spPr>
          <a:xfrm rot="0">
            <a:off x="3808154" y="5672141"/>
            <a:ext cx="14325802" cy="3784743"/>
          </a:xfrm>
          <a:prstGeom prst="rect">
            <a:avLst/>
          </a:prstGeom>
        </p:spPr>
        <p:txBody>
          <a:bodyPr anchor="t" rtlCol="false" tIns="0" lIns="0" bIns="0" rIns="0">
            <a:spAutoFit/>
          </a:bodyPr>
          <a:lstStyle/>
          <a:p>
            <a:pPr algn="l">
              <a:lnSpc>
                <a:spcPts val="3753"/>
              </a:lnSpc>
            </a:pPr>
          </a:p>
          <a:p>
            <a:pPr algn="l" marL="500281" indent="-250140" lvl="1">
              <a:lnSpc>
                <a:spcPts val="3753"/>
              </a:lnSpc>
              <a:buFont typeface="Arial"/>
              <a:buChar char="•"/>
            </a:pPr>
            <a:r>
              <a:rPr lang="en-US" sz="2317">
                <a:solidFill>
                  <a:srgbClr val="FFFFFF"/>
                </a:solidFill>
                <a:latin typeface="Poppins"/>
                <a:ea typeface="Poppins"/>
                <a:cs typeface="Poppins"/>
                <a:sym typeface="Poppins"/>
              </a:rPr>
              <a:t>Mobile App Integration</a:t>
            </a:r>
          </a:p>
          <a:p>
            <a:pPr algn="l" marL="500281" indent="-250140" lvl="1">
              <a:lnSpc>
                <a:spcPts val="3753"/>
              </a:lnSpc>
              <a:buFont typeface="Arial"/>
              <a:buChar char="•"/>
            </a:pPr>
            <a:r>
              <a:rPr lang="en-US" sz="2317">
                <a:solidFill>
                  <a:srgbClr val="FFFFFF"/>
                </a:solidFill>
                <a:latin typeface="Poppins"/>
                <a:ea typeface="Poppins"/>
                <a:cs typeface="Poppins"/>
                <a:sym typeface="Poppins"/>
              </a:rPr>
              <a:t>Cloud Storage</a:t>
            </a:r>
          </a:p>
          <a:p>
            <a:pPr algn="l" marL="500281" indent="-250140" lvl="1">
              <a:lnSpc>
                <a:spcPts val="3753"/>
              </a:lnSpc>
              <a:buFont typeface="Arial"/>
              <a:buChar char="•"/>
            </a:pPr>
            <a:r>
              <a:rPr lang="en-US" sz="2317">
                <a:solidFill>
                  <a:srgbClr val="FFFFFF"/>
                </a:solidFill>
                <a:latin typeface="Poppins"/>
                <a:ea typeface="Poppins"/>
                <a:cs typeface="Poppins"/>
                <a:sym typeface="Poppins"/>
              </a:rPr>
              <a:t>Multi-Device Support</a:t>
            </a:r>
          </a:p>
          <a:p>
            <a:pPr algn="l" marL="500281" indent="-250140" lvl="1">
              <a:lnSpc>
                <a:spcPts val="3753"/>
              </a:lnSpc>
              <a:buFont typeface="Arial"/>
              <a:buChar char="•"/>
            </a:pPr>
            <a:r>
              <a:rPr lang="en-US" sz="2317">
                <a:solidFill>
                  <a:srgbClr val="FFFFFF"/>
                </a:solidFill>
                <a:latin typeface="Poppins"/>
                <a:ea typeface="Poppins"/>
                <a:cs typeface="Poppins"/>
                <a:sym typeface="Poppins"/>
              </a:rPr>
              <a:t>Advanced Anti-Spoofing</a:t>
            </a:r>
          </a:p>
          <a:p>
            <a:pPr algn="l" marL="500281" indent="-250140" lvl="1">
              <a:lnSpc>
                <a:spcPts val="3753"/>
              </a:lnSpc>
              <a:buFont typeface="Arial"/>
              <a:buChar char="•"/>
            </a:pPr>
            <a:r>
              <a:rPr lang="en-US" sz="2317">
                <a:solidFill>
                  <a:srgbClr val="FFFFFF"/>
                </a:solidFill>
                <a:latin typeface="Poppins"/>
                <a:ea typeface="Poppins"/>
                <a:cs typeface="Poppins"/>
                <a:sym typeface="Poppins"/>
              </a:rPr>
              <a:t>Multi-Face Recognition</a:t>
            </a:r>
          </a:p>
          <a:p>
            <a:pPr algn="l" marL="500281" indent="-250140" lvl="1">
              <a:lnSpc>
                <a:spcPts val="3753"/>
              </a:lnSpc>
              <a:buFont typeface="Arial"/>
              <a:buChar char="•"/>
            </a:pPr>
            <a:r>
              <a:rPr lang="en-US" sz="2317">
                <a:solidFill>
                  <a:srgbClr val="FFFFFF"/>
                </a:solidFill>
                <a:latin typeface="Poppins"/>
                <a:ea typeface="Poppins"/>
                <a:cs typeface="Poppins"/>
                <a:sym typeface="Poppins"/>
              </a:rPr>
              <a:t>Automated Analytics</a:t>
            </a:r>
          </a:p>
          <a:p>
            <a:pPr algn="l">
              <a:lnSpc>
                <a:spcPts val="3753"/>
              </a:lnSpc>
            </a:pPr>
          </a:p>
        </p:txBody>
      </p:sp>
      <p:sp>
        <p:nvSpPr>
          <p:cNvPr name="TextBox 11" id="11"/>
          <p:cNvSpPr txBox="true"/>
          <p:nvPr/>
        </p:nvSpPr>
        <p:spPr>
          <a:xfrm rot="0">
            <a:off x="2135363" y="5608519"/>
            <a:ext cx="15544475" cy="505603"/>
          </a:xfrm>
          <a:prstGeom prst="rect">
            <a:avLst/>
          </a:prstGeom>
        </p:spPr>
        <p:txBody>
          <a:bodyPr anchor="t" rtlCol="false" tIns="0" lIns="0" bIns="0" rIns="0">
            <a:spAutoFit/>
          </a:bodyPr>
          <a:lstStyle/>
          <a:p>
            <a:pPr algn="l">
              <a:lnSpc>
                <a:spcPts val="4073"/>
              </a:lnSpc>
            </a:pPr>
            <a:r>
              <a:rPr lang="en-US" sz="2514">
                <a:solidFill>
                  <a:srgbClr val="FFFFFF"/>
                </a:solidFill>
                <a:latin typeface="Poppins"/>
                <a:ea typeface="Poppins"/>
                <a:cs typeface="Poppins"/>
                <a:sym typeface="Poppins"/>
              </a:rPr>
              <a:t>Future Scope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8377897" y="-5779144"/>
            <a:ext cx="14635371" cy="12033527"/>
          </a:xfrm>
          <a:custGeom>
            <a:avLst/>
            <a:gdLst/>
            <a:ahLst/>
            <a:cxnLst/>
            <a:rect r="r" b="b" t="t" l="l"/>
            <a:pathLst>
              <a:path h="12033527" w="14635371">
                <a:moveTo>
                  <a:pt x="0" y="0"/>
                </a:moveTo>
                <a:lnTo>
                  <a:pt x="14635371" y="0"/>
                </a:lnTo>
                <a:lnTo>
                  <a:pt x="14635371" y="12033528"/>
                </a:lnTo>
                <a:lnTo>
                  <a:pt x="0" y="12033528"/>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ea typeface="Computer Says No"/>
                <a:cs typeface="Computer Says No"/>
                <a:sym typeface="Computer Says No"/>
              </a:rPr>
              <a:t>THANK YOU!</a:t>
            </a:r>
          </a:p>
        </p:txBody>
      </p:sp>
      <p:sp>
        <p:nvSpPr>
          <p:cNvPr name="Freeform 7" id="7"/>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3"/>
            <a:stretch>
              <a:fillRect l="0" t="0" r="0" b="0"/>
            </a:stretch>
          </a:blipFill>
        </p:spPr>
      </p:sp>
      <p:sp>
        <p:nvSpPr>
          <p:cNvPr name="Freeform 8" id="8"/>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3"/>
            <a:stretch>
              <a:fillRect l="0" t="0" r="0" b="0"/>
            </a:stretch>
          </a:blipFill>
        </p:spPr>
      </p:sp>
      <p:sp>
        <p:nvSpPr>
          <p:cNvPr name="Freeform 9" id="9"/>
          <p:cNvSpPr/>
          <p:nvPr/>
        </p:nvSpPr>
        <p:spPr>
          <a:xfrm flipH="false" flipV="false" rot="-706557">
            <a:off x="13859100" y="1432047"/>
            <a:ext cx="4433872" cy="4665492"/>
          </a:xfrm>
          <a:custGeom>
            <a:avLst/>
            <a:gdLst/>
            <a:ahLst/>
            <a:cxnLst/>
            <a:rect r="r" b="b" t="t" l="l"/>
            <a:pathLst>
              <a:path h="4665492" w="4433872">
                <a:moveTo>
                  <a:pt x="0" y="0"/>
                </a:moveTo>
                <a:lnTo>
                  <a:pt x="4433873" y="0"/>
                </a:lnTo>
                <a:lnTo>
                  <a:pt x="4433873" y="4665493"/>
                </a:lnTo>
                <a:lnTo>
                  <a:pt x="0" y="4665493"/>
                </a:lnTo>
                <a:lnTo>
                  <a:pt x="0" y="0"/>
                </a:lnTo>
                <a:close/>
              </a:path>
            </a:pathLst>
          </a:custGeom>
          <a:blipFill>
            <a:blip r:embed="rId4"/>
            <a:stretch>
              <a:fillRect l="0" t="0" r="0" b="0"/>
            </a:stretch>
          </a:blipFill>
        </p:spPr>
      </p:sp>
      <p:sp>
        <p:nvSpPr>
          <p:cNvPr name="Freeform 10" id="10"/>
          <p:cNvSpPr/>
          <p:nvPr/>
        </p:nvSpPr>
        <p:spPr>
          <a:xfrm flipH="false" flipV="false" rot="0">
            <a:off x="8377897" y="2433562"/>
            <a:ext cx="8117004" cy="7049716"/>
          </a:xfrm>
          <a:custGeom>
            <a:avLst/>
            <a:gdLst/>
            <a:ahLst/>
            <a:cxnLst/>
            <a:rect r="r" b="b" t="t" l="l"/>
            <a:pathLst>
              <a:path h="7049716" w="8117004">
                <a:moveTo>
                  <a:pt x="0" y="0"/>
                </a:moveTo>
                <a:lnTo>
                  <a:pt x="8117004" y="0"/>
                </a:lnTo>
                <a:lnTo>
                  <a:pt x="8117004" y="7049716"/>
                </a:lnTo>
                <a:lnTo>
                  <a:pt x="0" y="7049716"/>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631807"/>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ea typeface="Computer Says No"/>
                <a:cs typeface="Computer Says No"/>
                <a:sym typeface="Computer Says No"/>
              </a:rPr>
              <a:t>TABLE OF CONTENTS</a:t>
            </a:r>
          </a:p>
        </p:txBody>
      </p:sp>
      <p:sp>
        <p:nvSpPr>
          <p:cNvPr name="TextBox 9" id="9"/>
          <p:cNvSpPr txBox="true"/>
          <p:nvPr/>
        </p:nvSpPr>
        <p:spPr>
          <a:xfrm rot="0">
            <a:off x="3250685" y="3975855"/>
            <a:ext cx="6125528" cy="5437234"/>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Problem Statement</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Introduction</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Project Goal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Needs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External Features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Internal System Workflow</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Process Storyboarding</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System Benefits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Conclusion &amp; Future Scope</a:t>
            </a:r>
          </a:p>
          <a:p>
            <a:pPr algn="l">
              <a:lnSpc>
                <a:spcPts val="428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222735" y="2386246"/>
            <a:ext cx="8652476" cy="1905731"/>
          </a:xfrm>
          <a:prstGeom prst="rect">
            <a:avLst/>
          </a:prstGeom>
        </p:spPr>
        <p:txBody>
          <a:bodyPr anchor="t" rtlCol="false" tIns="0" lIns="0" bIns="0" rIns="0">
            <a:spAutoFit/>
          </a:bodyPr>
          <a:lstStyle/>
          <a:p>
            <a:pPr algn="l">
              <a:lnSpc>
                <a:spcPts val="6934"/>
              </a:lnSpc>
            </a:pPr>
            <a:r>
              <a:rPr lang="en-US" sz="9631">
                <a:solidFill>
                  <a:srgbClr val="6866E1"/>
                </a:solidFill>
                <a:latin typeface="Computer Says No"/>
                <a:ea typeface="Computer Says No"/>
                <a:cs typeface="Computer Says No"/>
                <a:sym typeface="Computer Says No"/>
              </a:rPr>
              <a:t>PROBLEM STATEMENT</a:t>
            </a:r>
          </a:p>
          <a:p>
            <a:pPr algn="l" marL="0" indent="0" lvl="0">
              <a:lnSpc>
                <a:spcPts val="6934"/>
              </a:lnSpc>
              <a:spcBef>
                <a:spcPct val="0"/>
              </a:spcBef>
            </a:pPr>
          </a:p>
        </p:txBody>
      </p:sp>
      <p:sp>
        <p:nvSpPr>
          <p:cNvPr name="TextBox 5" id="5"/>
          <p:cNvSpPr txBox="true"/>
          <p:nvPr/>
        </p:nvSpPr>
        <p:spPr>
          <a:xfrm rot="0">
            <a:off x="7624762" y="3605548"/>
            <a:ext cx="10322351" cy="5133699"/>
          </a:xfrm>
          <a:prstGeom prst="rect">
            <a:avLst/>
          </a:prstGeom>
        </p:spPr>
        <p:txBody>
          <a:bodyPr anchor="t" rtlCol="false" tIns="0" lIns="0" bIns="0" rIns="0">
            <a:spAutoFit/>
          </a:bodyPr>
          <a:lstStyle/>
          <a:p>
            <a:pPr algn="l" marL="496976" indent="-248488" lvl="1">
              <a:lnSpc>
                <a:spcPts val="3729"/>
              </a:lnSpc>
              <a:buFont typeface="Arial"/>
              <a:buChar char="•"/>
            </a:pPr>
            <a:r>
              <a:rPr lang="en-US" sz="2301">
                <a:solidFill>
                  <a:srgbClr val="FFFFFF"/>
                </a:solidFill>
                <a:latin typeface="Poppins"/>
                <a:ea typeface="Poppins"/>
                <a:cs typeface="Poppins"/>
                <a:sym typeface="Poppins"/>
              </a:rPr>
              <a:t>M</a:t>
            </a:r>
            <a:r>
              <a:rPr lang="en-US" sz="2301">
                <a:solidFill>
                  <a:srgbClr val="FFFFFF"/>
                </a:solidFill>
                <a:latin typeface="Poppins"/>
                <a:ea typeface="Poppins"/>
                <a:cs typeface="Poppins"/>
                <a:sym typeface="Poppins"/>
              </a:rPr>
              <a:t>an</a:t>
            </a:r>
            <a:r>
              <a:rPr lang="en-US" sz="2301">
                <a:solidFill>
                  <a:srgbClr val="FFFFFF"/>
                </a:solidFill>
                <a:latin typeface="Poppins"/>
                <a:ea typeface="Poppins"/>
                <a:cs typeface="Poppins"/>
                <a:sym typeface="Poppins"/>
              </a:rPr>
              <a:t>u</a:t>
            </a:r>
            <a:r>
              <a:rPr lang="en-US" sz="2301">
                <a:solidFill>
                  <a:srgbClr val="FFFFFF"/>
                </a:solidFill>
                <a:latin typeface="Poppins"/>
                <a:ea typeface="Poppins"/>
                <a:cs typeface="Poppins"/>
                <a:sym typeface="Poppins"/>
              </a:rPr>
              <a:t>al </a:t>
            </a:r>
            <a:r>
              <a:rPr lang="en-US" sz="2301">
                <a:solidFill>
                  <a:srgbClr val="FFFFFF"/>
                </a:solidFill>
                <a:latin typeface="Poppins"/>
                <a:ea typeface="Poppins"/>
                <a:cs typeface="Poppins"/>
                <a:sym typeface="Poppins"/>
              </a:rPr>
              <a:t>attendanc</a:t>
            </a:r>
            <a:r>
              <a:rPr lang="en-US" sz="2301">
                <a:solidFill>
                  <a:srgbClr val="FFFFFF"/>
                </a:solidFill>
                <a:latin typeface="Poppins"/>
                <a:ea typeface="Poppins"/>
                <a:cs typeface="Poppins"/>
                <a:sym typeface="Poppins"/>
              </a:rPr>
              <a:t>e</a:t>
            </a:r>
            <a:r>
              <a:rPr lang="en-US" sz="2301">
                <a:solidFill>
                  <a:srgbClr val="FFFFFF"/>
                </a:solidFill>
                <a:latin typeface="Poppins"/>
                <a:ea typeface="Poppins"/>
                <a:cs typeface="Poppins"/>
                <a:sym typeface="Poppins"/>
              </a:rPr>
              <a:t> sys</a:t>
            </a:r>
            <a:r>
              <a:rPr lang="en-US" sz="2301">
                <a:solidFill>
                  <a:srgbClr val="FFFFFF"/>
                </a:solidFill>
                <a:latin typeface="Poppins"/>
                <a:ea typeface="Poppins"/>
                <a:cs typeface="Poppins"/>
                <a:sym typeface="Poppins"/>
              </a:rPr>
              <a:t>t</a:t>
            </a:r>
            <a:r>
              <a:rPr lang="en-US" sz="2301">
                <a:solidFill>
                  <a:srgbClr val="FFFFFF"/>
                </a:solidFill>
                <a:latin typeface="Poppins"/>
                <a:ea typeface="Poppins"/>
                <a:cs typeface="Poppins"/>
                <a:sym typeface="Poppins"/>
              </a:rPr>
              <a:t>em</a:t>
            </a:r>
            <a:r>
              <a:rPr lang="en-US" sz="2301">
                <a:solidFill>
                  <a:srgbClr val="FFFFFF"/>
                </a:solidFill>
                <a:latin typeface="Poppins"/>
                <a:ea typeface="Poppins"/>
                <a:cs typeface="Poppins"/>
                <a:sym typeface="Poppins"/>
              </a:rPr>
              <a:t>s are slow </a:t>
            </a:r>
            <a:r>
              <a:rPr lang="en-US" sz="2301">
                <a:solidFill>
                  <a:srgbClr val="FFFFFF"/>
                </a:solidFill>
                <a:latin typeface="Poppins"/>
                <a:ea typeface="Poppins"/>
                <a:cs typeface="Poppins"/>
                <a:sym typeface="Poppins"/>
              </a:rPr>
              <a:t>a</a:t>
            </a:r>
            <a:r>
              <a:rPr lang="en-US" sz="2301">
                <a:solidFill>
                  <a:srgbClr val="FFFFFF"/>
                </a:solidFill>
                <a:latin typeface="Poppins"/>
                <a:ea typeface="Poppins"/>
                <a:cs typeface="Poppins"/>
                <a:sym typeface="Poppins"/>
              </a:rPr>
              <a:t>n</a:t>
            </a:r>
            <a:r>
              <a:rPr lang="en-US" sz="2301">
                <a:solidFill>
                  <a:srgbClr val="FFFFFF"/>
                </a:solidFill>
                <a:latin typeface="Poppins"/>
                <a:ea typeface="Poppins"/>
                <a:cs typeface="Poppins"/>
                <a:sym typeface="Poppins"/>
              </a:rPr>
              <a:t>d</a:t>
            </a:r>
            <a:r>
              <a:rPr lang="en-US" sz="2301">
                <a:solidFill>
                  <a:srgbClr val="FFFFFF"/>
                </a:solidFill>
                <a:latin typeface="Poppins"/>
                <a:ea typeface="Poppins"/>
                <a:cs typeface="Poppins"/>
                <a:sym typeface="Poppins"/>
              </a:rPr>
              <a:t> </a:t>
            </a:r>
            <a:r>
              <a:rPr lang="en-US" sz="2301">
                <a:solidFill>
                  <a:srgbClr val="FFFFFF"/>
                </a:solidFill>
                <a:latin typeface="Poppins"/>
                <a:ea typeface="Poppins"/>
                <a:cs typeface="Poppins"/>
                <a:sym typeface="Poppins"/>
              </a:rPr>
              <a:t>c</a:t>
            </a:r>
            <a:r>
              <a:rPr lang="en-US" sz="2301">
                <a:solidFill>
                  <a:srgbClr val="FFFFFF"/>
                </a:solidFill>
                <a:latin typeface="Poppins"/>
                <a:ea typeface="Poppins"/>
                <a:cs typeface="Poppins"/>
                <a:sym typeface="Poppins"/>
              </a:rPr>
              <a:t>an </a:t>
            </a:r>
            <a:r>
              <a:rPr lang="en-US" sz="2301">
                <a:solidFill>
                  <a:srgbClr val="FFFFFF"/>
                </a:solidFill>
                <a:latin typeface="Poppins"/>
                <a:ea typeface="Poppins"/>
                <a:cs typeface="Poppins"/>
                <a:sym typeface="Poppins"/>
              </a:rPr>
              <a:t>ha</a:t>
            </a:r>
            <a:r>
              <a:rPr lang="en-US" sz="2301">
                <a:solidFill>
                  <a:srgbClr val="FFFFFF"/>
                </a:solidFill>
                <a:latin typeface="Poppins"/>
                <a:ea typeface="Poppins"/>
                <a:cs typeface="Poppins"/>
                <a:sym typeface="Poppins"/>
              </a:rPr>
              <a:t>ve </a:t>
            </a:r>
            <a:r>
              <a:rPr lang="en-US" sz="2301">
                <a:solidFill>
                  <a:srgbClr val="FFFFFF"/>
                </a:solidFill>
                <a:latin typeface="Poppins"/>
                <a:ea typeface="Poppins"/>
                <a:cs typeface="Poppins"/>
                <a:sym typeface="Poppins"/>
              </a:rPr>
              <a:t>mis</a:t>
            </a:r>
            <a:r>
              <a:rPr lang="en-US" sz="2301">
                <a:solidFill>
                  <a:srgbClr val="FFFFFF"/>
                </a:solidFill>
                <a:latin typeface="Poppins"/>
                <a:ea typeface="Poppins"/>
                <a:cs typeface="Poppins"/>
                <a:sym typeface="Poppins"/>
              </a:rPr>
              <a:t>t</a:t>
            </a:r>
            <a:r>
              <a:rPr lang="en-US" sz="2301">
                <a:solidFill>
                  <a:srgbClr val="FFFFFF"/>
                </a:solidFill>
                <a:latin typeface="Poppins"/>
                <a:ea typeface="Poppins"/>
                <a:cs typeface="Poppins"/>
                <a:sym typeface="Poppins"/>
              </a:rPr>
              <a:t>akes.</a:t>
            </a:r>
          </a:p>
          <a:p>
            <a:pPr algn="l" marL="496976" indent="-248488" lvl="1">
              <a:lnSpc>
                <a:spcPts val="3729"/>
              </a:lnSpc>
              <a:buFont typeface="Arial"/>
              <a:buChar char="•"/>
            </a:pPr>
            <a:r>
              <a:rPr lang="en-US" sz="2301">
                <a:solidFill>
                  <a:srgbClr val="FFFFFF"/>
                </a:solidFill>
                <a:latin typeface="Poppins"/>
                <a:ea typeface="Poppins"/>
                <a:cs typeface="Poppins"/>
                <a:sym typeface="Poppins"/>
              </a:rPr>
              <a:t>Pr</a:t>
            </a:r>
            <a:r>
              <a:rPr lang="en-US" sz="2301">
                <a:solidFill>
                  <a:srgbClr val="FFFFFF"/>
                </a:solidFill>
                <a:latin typeface="Poppins"/>
                <a:ea typeface="Poppins"/>
                <a:cs typeface="Poppins"/>
                <a:sym typeface="Poppins"/>
              </a:rPr>
              <a:t>o</a:t>
            </a:r>
            <a:r>
              <a:rPr lang="en-US" sz="2301">
                <a:solidFill>
                  <a:srgbClr val="FFFFFF"/>
                </a:solidFill>
                <a:latin typeface="Poppins"/>
                <a:ea typeface="Poppins"/>
                <a:cs typeface="Poppins"/>
                <a:sym typeface="Poppins"/>
              </a:rPr>
              <a:t>xy</a:t>
            </a:r>
            <a:r>
              <a:rPr lang="en-US" sz="2301">
                <a:solidFill>
                  <a:srgbClr val="FFFFFF"/>
                </a:solidFill>
                <a:latin typeface="Poppins"/>
                <a:ea typeface="Poppins"/>
                <a:cs typeface="Poppins"/>
                <a:sym typeface="Poppins"/>
              </a:rPr>
              <a:t> at</a:t>
            </a:r>
            <a:r>
              <a:rPr lang="en-US" sz="2301">
                <a:solidFill>
                  <a:srgbClr val="FFFFFF"/>
                </a:solidFill>
                <a:latin typeface="Poppins"/>
                <a:ea typeface="Poppins"/>
                <a:cs typeface="Poppins"/>
                <a:sym typeface="Poppins"/>
              </a:rPr>
              <a:t>te</a:t>
            </a:r>
            <a:r>
              <a:rPr lang="en-US" sz="2301">
                <a:solidFill>
                  <a:srgbClr val="FFFFFF"/>
                </a:solidFill>
                <a:latin typeface="Poppins"/>
                <a:ea typeface="Poppins"/>
                <a:cs typeface="Poppins"/>
                <a:sym typeface="Poppins"/>
              </a:rPr>
              <a:t>n</a:t>
            </a:r>
            <a:r>
              <a:rPr lang="en-US" sz="2301">
                <a:solidFill>
                  <a:srgbClr val="FFFFFF"/>
                </a:solidFill>
                <a:latin typeface="Poppins"/>
                <a:ea typeface="Poppins"/>
                <a:cs typeface="Poppins"/>
                <a:sym typeface="Poppins"/>
              </a:rPr>
              <a:t>d</a:t>
            </a:r>
            <a:r>
              <a:rPr lang="en-US" sz="2301">
                <a:solidFill>
                  <a:srgbClr val="FFFFFF"/>
                </a:solidFill>
                <a:latin typeface="Poppins"/>
                <a:ea typeface="Poppins"/>
                <a:cs typeface="Poppins"/>
                <a:sym typeface="Poppins"/>
              </a:rPr>
              <a:t>a</a:t>
            </a:r>
            <a:r>
              <a:rPr lang="en-US" sz="2301">
                <a:solidFill>
                  <a:srgbClr val="FFFFFF"/>
                </a:solidFill>
                <a:latin typeface="Poppins"/>
                <a:ea typeface="Poppins"/>
                <a:cs typeface="Poppins"/>
                <a:sym typeface="Poppins"/>
              </a:rPr>
              <a:t>n</a:t>
            </a:r>
            <a:r>
              <a:rPr lang="en-US" sz="2301">
                <a:solidFill>
                  <a:srgbClr val="FFFFFF"/>
                </a:solidFill>
                <a:latin typeface="Poppins"/>
                <a:ea typeface="Poppins"/>
                <a:cs typeface="Poppins"/>
                <a:sym typeface="Poppins"/>
              </a:rPr>
              <a:t>ce </a:t>
            </a:r>
            <a:r>
              <a:rPr lang="en-US" sz="2301">
                <a:solidFill>
                  <a:srgbClr val="FFFFFF"/>
                </a:solidFill>
                <a:latin typeface="Poppins"/>
                <a:ea typeface="Poppins"/>
                <a:cs typeface="Poppins"/>
                <a:sym typeface="Poppins"/>
              </a:rPr>
              <a:t>(som</a:t>
            </a:r>
            <a:r>
              <a:rPr lang="en-US" sz="2301">
                <a:solidFill>
                  <a:srgbClr val="FFFFFF"/>
                </a:solidFill>
                <a:latin typeface="Poppins"/>
                <a:ea typeface="Poppins"/>
                <a:cs typeface="Poppins"/>
                <a:sym typeface="Poppins"/>
              </a:rPr>
              <a:t>eon</a:t>
            </a:r>
            <a:r>
              <a:rPr lang="en-US" sz="2301">
                <a:solidFill>
                  <a:srgbClr val="FFFFFF"/>
                </a:solidFill>
                <a:latin typeface="Poppins"/>
                <a:ea typeface="Poppins"/>
                <a:cs typeface="Poppins"/>
                <a:sym typeface="Poppins"/>
              </a:rPr>
              <a:t>e mark</a:t>
            </a:r>
            <a:r>
              <a:rPr lang="en-US" sz="2301">
                <a:solidFill>
                  <a:srgbClr val="FFFFFF"/>
                </a:solidFill>
                <a:latin typeface="Poppins"/>
                <a:ea typeface="Poppins"/>
                <a:cs typeface="Poppins"/>
                <a:sym typeface="Poppins"/>
              </a:rPr>
              <a:t>in</a:t>
            </a:r>
            <a:r>
              <a:rPr lang="en-US" sz="2301">
                <a:solidFill>
                  <a:srgbClr val="FFFFFF"/>
                </a:solidFill>
                <a:latin typeface="Poppins"/>
                <a:ea typeface="Poppins"/>
                <a:cs typeface="Poppins"/>
                <a:sym typeface="Poppins"/>
              </a:rPr>
              <a:t>g</a:t>
            </a:r>
            <a:r>
              <a:rPr lang="en-US" sz="2301">
                <a:solidFill>
                  <a:srgbClr val="FFFFFF"/>
                </a:solidFill>
                <a:latin typeface="Poppins"/>
                <a:ea typeface="Poppins"/>
                <a:cs typeface="Poppins"/>
                <a:sym typeface="Poppins"/>
              </a:rPr>
              <a:t> </a:t>
            </a:r>
            <a:r>
              <a:rPr lang="en-US" sz="2301">
                <a:solidFill>
                  <a:srgbClr val="FFFFFF"/>
                </a:solidFill>
                <a:latin typeface="Poppins"/>
                <a:ea typeface="Poppins"/>
                <a:cs typeface="Poppins"/>
                <a:sym typeface="Poppins"/>
              </a:rPr>
              <a:t>at</a:t>
            </a:r>
            <a:r>
              <a:rPr lang="en-US" sz="2301">
                <a:solidFill>
                  <a:srgbClr val="FFFFFF"/>
                </a:solidFill>
                <a:latin typeface="Poppins"/>
                <a:ea typeface="Poppins"/>
                <a:cs typeface="Poppins"/>
                <a:sym typeface="Poppins"/>
              </a:rPr>
              <a:t>te</a:t>
            </a:r>
            <a:r>
              <a:rPr lang="en-US" sz="2301">
                <a:solidFill>
                  <a:srgbClr val="FFFFFF"/>
                </a:solidFill>
                <a:latin typeface="Poppins"/>
                <a:ea typeface="Poppins"/>
                <a:cs typeface="Poppins"/>
                <a:sym typeface="Poppins"/>
              </a:rPr>
              <a:t>ndan</a:t>
            </a:r>
            <a:r>
              <a:rPr lang="en-US" sz="2301">
                <a:solidFill>
                  <a:srgbClr val="FFFFFF"/>
                </a:solidFill>
                <a:latin typeface="Poppins"/>
                <a:ea typeface="Poppins"/>
                <a:cs typeface="Poppins"/>
                <a:sym typeface="Poppins"/>
              </a:rPr>
              <a:t>c</a:t>
            </a:r>
            <a:r>
              <a:rPr lang="en-US" sz="2301">
                <a:solidFill>
                  <a:srgbClr val="FFFFFF"/>
                </a:solidFill>
                <a:latin typeface="Poppins"/>
                <a:ea typeface="Poppins"/>
                <a:cs typeface="Poppins"/>
                <a:sym typeface="Poppins"/>
              </a:rPr>
              <a:t>e for ot</a:t>
            </a:r>
            <a:r>
              <a:rPr lang="en-US" sz="2301">
                <a:solidFill>
                  <a:srgbClr val="FFFFFF"/>
                </a:solidFill>
                <a:latin typeface="Poppins"/>
                <a:ea typeface="Poppins"/>
                <a:cs typeface="Poppins"/>
                <a:sym typeface="Poppins"/>
              </a:rPr>
              <a:t>h</a:t>
            </a:r>
            <a:r>
              <a:rPr lang="en-US" sz="2301">
                <a:solidFill>
                  <a:srgbClr val="FFFFFF"/>
                </a:solidFill>
                <a:latin typeface="Poppins"/>
                <a:ea typeface="Poppins"/>
                <a:cs typeface="Poppins"/>
                <a:sym typeface="Poppins"/>
              </a:rPr>
              <a:t>ers) is p</a:t>
            </a:r>
            <a:r>
              <a:rPr lang="en-US" sz="2301">
                <a:solidFill>
                  <a:srgbClr val="FFFFFF"/>
                </a:solidFill>
                <a:latin typeface="Poppins"/>
                <a:ea typeface="Poppins"/>
                <a:cs typeface="Poppins"/>
                <a:sym typeface="Poppins"/>
              </a:rPr>
              <a:t>o</a:t>
            </a:r>
            <a:r>
              <a:rPr lang="en-US" sz="2301">
                <a:solidFill>
                  <a:srgbClr val="FFFFFF"/>
                </a:solidFill>
                <a:latin typeface="Poppins"/>
                <a:ea typeface="Poppins"/>
                <a:cs typeface="Poppins"/>
                <a:sym typeface="Poppins"/>
              </a:rPr>
              <a:t>ssib</a:t>
            </a:r>
            <a:r>
              <a:rPr lang="en-US" sz="2301">
                <a:solidFill>
                  <a:srgbClr val="FFFFFF"/>
                </a:solidFill>
                <a:latin typeface="Poppins"/>
                <a:ea typeface="Poppins"/>
                <a:cs typeface="Poppins"/>
                <a:sym typeface="Poppins"/>
              </a:rPr>
              <a:t>l</a:t>
            </a:r>
            <a:r>
              <a:rPr lang="en-US" sz="2301">
                <a:solidFill>
                  <a:srgbClr val="FFFFFF"/>
                </a:solidFill>
                <a:latin typeface="Poppins"/>
                <a:ea typeface="Poppins"/>
                <a:cs typeface="Poppins"/>
                <a:sym typeface="Poppins"/>
              </a:rPr>
              <a:t>e, makin</a:t>
            </a:r>
            <a:r>
              <a:rPr lang="en-US" sz="2301">
                <a:solidFill>
                  <a:srgbClr val="FFFFFF"/>
                </a:solidFill>
                <a:latin typeface="Poppins"/>
                <a:ea typeface="Poppins"/>
                <a:cs typeface="Poppins"/>
                <a:sym typeface="Poppins"/>
              </a:rPr>
              <a:t>g </a:t>
            </a:r>
            <a:r>
              <a:rPr lang="en-US" sz="2301">
                <a:solidFill>
                  <a:srgbClr val="FFFFFF"/>
                </a:solidFill>
                <a:latin typeface="Poppins"/>
                <a:ea typeface="Poppins"/>
                <a:cs typeface="Poppins"/>
                <a:sym typeface="Poppins"/>
              </a:rPr>
              <a:t>r</a:t>
            </a:r>
            <a:r>
              <a:rPr lang="en-US" sz="2301">
                <a:solidFill>
                  <a:srgbClr val="FFFFFF"/>
                </a:solidFill>
                <a:latin typeface="Poppins"/>
                <a:ea typeface="Poppins"/>
                <a:cs typeface="Poppins"/>
                <a:sym typeface="Poppins"/>
              </a:rPr>
              <a:t>e</a:t>
            </a:r>
            <a:r>
              <a:rPr lang="en-US" sz="2301">
                <a:solidFill>
                  <a:srgbClr val="FFFFFF"/>
                </a:solidFill>
                <a:latin typeface="Poppins"/>
                <a:ea typeface="Poppins"/>
                <a:cs typeface="Poppins"/>
                <a:sym typeface="Poppins"/>
              </a:rPr>
              <a:t>cords u</a:t>
            </a:r>
            <a:r>
              <a:rPr lang="en-US" sz="2301">
                <a:solidFill>
                  <a:srgbClr val="FFFFFF"/>
                </a:solidFill>
                <a:latin typeface="Poppins"/>
                <a:ea typeface="Poppins"/>
                <a:cs typeface="Poppins"/>
                <a:sym typeface="Poppins"/>
              </a:rPr>
              <a:t>n</a:t>
            </a:r>
            <a:r>
              <a:rPr lang="en-US" sz="2301">
                <a:solidFill>
                  <a:srgbClr val="FFFFFF"/>
                </a:solidFill>
                <a:latin typeface="Poppins"/>
                <a:ea typeface="Poppins"/>
                <a:cs typeface="Poppins"/>
                <a:sym typeface="Poppins"/>
              </a:rPr>
              <a:t>reli</a:t>
            </a:r>
            <a:r>
              <a:rPr lang="en-US" sz="2301">
                <a:solidFill>
                  <a:srgbClr val="FFFFFF"/>
                </a:solidFill>
                <a:latin typeface="Poppins"/>
                <a:ea typeface="Poppins"/>
                <a:cs typeface="Poppins"/>
                <a:sym typeface="Poppins"/>
              </a:rPr>
              <a:t>able</a:t>
            </a:r>
            <a:r>
              <a:rPr lang="en-US" sz="2301">
                <a:solidFill>
                  <a:srgbClr val="FFFFFF"/>
                </a:solidFill>
                <a:latin typeface="Poppins"/>
                <a:ea typeface="Poppins"/>
                <a:cs typeface="Poppins"/>
                <a:sym typeface="Poppins"/>
              </a:rPr>
              <a:t>.</a:t>
            </a:r>
          </a:p>
          <a:p>
            <a:pPr algn="l" marL="496976" indent="-248488" lvl="1">
              <a:lnSpc>
                <a:spcPts val="3729"/>
              </a:lnSpc>
              <a:buFont typeface="Arial"/>
              <a:buChar char="•"/>
            </a:pPr>
            <a:r>
              <a:rPr lang="en-US" sz="2301">
                <a:solidFill>
                  <a:srgbClr val="FFFFFF"/>
                </a:solidFill>
                <a:latin typeface="Poppins"/>
                <a:ea typeface="Poppins"/>
                <a:cs typeface="Poppins"/>
                <a:sym typeface="Poppins"/>
              </a:rPr>
              <a:t>Hard</a:t>
            </a:r>
            <a:r>
              <a:rPr lang="en-US" sz="2301">
                <a:solidFill>
                  <a:srgbClr val="FFFFFF"/>
                </a:solidFill>
                <a:latin typeface="Poppins"/>
                <a:ea typeface="Poppins"/>
                <a:cs typeface="Poppins"/>
                <a:sym typeface="Poppins"/>
              </a:rPr>
              <a:t> </a:t>
            </a:r>
            <a:r>
              <a:rPr lang="en-US" sz="2301">
                <a:solidFill>
                  <a:srgbClr val="FFFFFF"/>
                </a:solidFill>
                <a:latin typeface="Poppins"/>
                <a:ea typeface="Poppins"/>
                <a:cs typeface="Poppins"/>
                <a:sym typeface="Poppins"/>
              </a:rPr>
              <a:t>to tr</a:t>
            </a:r>
            <a:r>
              <a:rPr lang="en-US" sz="2301">
                <a:solidFill>
                  <a:srgbClr val="FFFFFF"/>
                </a:solidFill>
                <a:latin typeface="Poppins"/>
                <a:ea typeface="Poppins"/>
                <a:cs typeface="Poppins"/>
                <a:sym typeface="Poppins"/>
              </a:rPr>
              <a:t>a</a:t>
            </a:r>
            <a:r>
              <a:rPr lang="en-US" sz="2301">
                <a:solidFill>
                  <a:srgbClr val="FFFFFF"/>
                </a:solidFill>
                <a:latin typeface="Poppins"/>
                <a:ea typeface="Poppins"/>
                <a:cs typeface="Poppins"/>
                <a:sym typeface="Poppins"/>
              </a:rPr>
              <a:t>ck exac</a:t>
            </a:r>
            <a:r>
              <a:rPr lang="en-US" sz="2301">
                <a:solidFill>
                  <a:srgbClr val="FFFFFF"/>
                </a:solidFill>
                <a:latin typeface="Poppins"/>
                <a:ea typeface="Poppins"/>
                <a:cs typeface="Poppins"/>
                <a:sym typeface="Poppins"/>
              </a:rPr>
              <a:t>t</a:t>
            </a:r>
            <a:r>
              <a:rPr lang="en-US" sz="2301">
                <a:solidFill>
                  <a:srgbClr val="FFFFFF"/>
                </a:solidFill>
                <a:latin typeface="Poppins"/>
                <a:ea typeface="Poppins"/>
                <a:cs typeface="Poppins"/>
                <a:sym typeface="Poppins"/>
              </a:rPr>
              <a:t> entry</a:t>
            </a:r>
            <a:r>
              <a:rPr lang="en-US" sz="2301">
                <a:solidFill>
                  <a:srgbClr val="FFFFFF"/>
                </a:solidFill>
                <a:latin typeface="Poppins"/>
                <a:ea typeface="Poppins"/>
                <a:cs typeface="Poppins"/>
                <a:sym typeface="Poppins"/>
              </a:rPr>
              <a:t> and </a:t>
            </a:r>
            <a:r>
              <a:rPr lang="en-US" sz="2301">
                <a:solidFill>
                  <a:srgbClr val="FFFFFF"/>
                </a:solidFill>
                <a:latin typeface="Poppins"/>
                <a:ea typeface="Poppins"/>
                <a:cs typeface="Poppins"/>
                <a:sym typeface="Poppins"/>
              </a:rPr>
              <a:t>exit times f</a:t>
            </a:r>
            <a:r>
              <a:rPr lang="en-US" sz="2301">
                <a:solidFill>
                  <a:srgbClr val="FFFFFF"/>
                </a:solidFill>
                <a:latin typeface="Poppins"/>
                <a:ea typeface="Poppins"/>
                <a:cs typeface="Poppins"/>
                <a:sym typeface="Poppins"/>
              </a:rPr>
              <a:t>o</a:t>
            </a:r>
            <a:r>
              <a:rPr lang="en-US" sz="2301">
                <a:solidFill>
                  <a:srgbClr val="FFFFFF"/>
                </a:solidFill>
                <a:latin typeface="Poppins"/>
                <a:ea typeface="Poppins"/>
                <a:cs typeface="Poppins"/>
                <a:sym typeface="Poppins"/>
              </a:rPr>
              <a:t>r i</a:t>
            </a:r>
            <a:r>
              <a:rPr lang="en-US" sz="2301">
                <a:solidFill>
                  <a:srgbClr val="FFFFFF"/>
                </a:solidFill>
                <a:latin typeface="Poppins"/>
                <a:ea typeface="Poppins"/>
                <a:cs typeface="Poppins"/>
                <a:sym typeface="Poppins"/>
              </a:rPr>
              <a:t>n</a:t>
            </a:r>
            <a:r>
              <a:rPr lang="en-US" sz="2301">
                <a:solidFill>
                  <a:srgbClr val="FFFFFF"/>
                </a:solidFill>
                <a:latin typeface="Poppins"/>
                <a:ea typeface="Poppins"/>
                <a:cs typeface="Poppins"/>
                <a:sym typeface="Poppins"/>
              </a:rPr>
              <a:t>dividuals.</a:t>
            </a:r>
          </a:p>
          <a:p>
            <a:pPr algn="l" marL="496976" indent="-248488" lvl="1">
              <a:lnSpc>
                <a:spcPts val="3729"/>
              </a:lnSpc>
              <a:buFont typeface="Arial"/>
              <a:buChar char="•"/>
            </a:pPr>
            <a:r>
              <a:rPr lang="en-US" sz="2301">
                <a:solidFill>
                  <a:srgbClr val="FFFFFF"/>
                </a:solidFill>
                <a:latin typeface="Poppins"/>
                <a:ea typeface="Poppins"/>
                <a:cs typeface="Poppins"/>
                <a:sym typeface="Poppins"/>
              </a:rPr>
              <a:t>Genera</a:t>
            </a:r>
            <a:r>
              <a:rPr lang="en-US" sz="2301">
                <a:solidFill>
                  <a:srgbClr val="FFFFFF"/>
                </a:solidFill>
                <a:latin typeface="Poppins"/>
                <a:ea typeface="Poppins"/>
                <a:cs typeface="Poppins"/>
                <a:sym typeface="Poppins"/>
              </a:rPr>
              <a:t>t</a:t>
            </a:r>
            <a:r>
              <a:rPr lang="en-US" sz="2301">
                <a:solidFill>
                  <a:srgbClr val="FFFFFF"/>
                </a:solidFill>
                <a:latin typeface="Poppins"/>
                <a:ea typeface="Poppins"/>
                <a:cs typeface="Poppins"/>
                <a:sym typeface="Poppins"/>
              </a:rPr>
              <a:t>ing </a:t>
            </a:r>
            <a:r>
              <a:rPr lang="en-US" sz="2301">
                <a:solidFill>
                  <a:srgbClr val="FFFFFF"/>
                </a:solidFill>
                <a:latin typeface="Poppins"/>
                <a:ea typeface="Poppins"/>
                <a:cs typeface="Poppins"/>
                <a:sym typeface="Poppins"/>
              </a:rPr>
              <a:t>ac</a:t>
            </a:r>
            <a:r>
              <a:rPr lang="en-US" sz="2301">
                <a:solidFill>
                  <a:srgbClr val="FFFFFF"/>
                </a:solidFill>
                <a:latin typeface="Poppins"/>
                <a:ea typeface="Poppins"/>
                <a:cs typeface="Poppins"/>
                <a:sym typeface="Poppins"/>
              </a:rPr>
              <a:t>cura</a:t>
            </a:r>
            <a:r>
              <a:rPr lang="en-US" sz="2301">
                <a:solidFill>
                  <a:srgbClr val="FFFFFF"/>
                </a:solidFill>
                <a:latin typeface="Poppins"/>
                <a:ea typeface="Poppins"/>
                <a:cs typeface="Poppins"/>
                <a:sym typeface="Poppins"/>
              </a:rPr>
              <a:t>te</a:t>
            </a:r>
            <a:r>
              <a:rPr lang="en-US" sz="2301">
                <a:solidFill>
                  <a:srgbClr val="FFFFFF"/>
                </a:solidFill>
                <a:latin typeface="Poppins"/>
                <a:ea typeface="Poppins"/>
                <a:cs typeface="Poppins"/>
                <a:sym typeface="Poppins"/>
              </a:rPr>
              <a:t> report</a:t>
            </a:r>
            <a:r>
              <a:rPr lang="en-US" sz="2301">
                <a:solidFill>
                  <a:srgbClr val="FFFFFF"/>
                </a:solidFill>
                <a:latin typeface="Poppins"/>
                <a:ea typeface="Poppins"/>
                <a:cs typeface="Poppins"/>
                <a:sym typeface="Poppins"/>
              </a:rPr>
              <a:t>s </a:t>
            </a:r>
            <a:r>
              <a:rPr lang="en-US" sz="2301">
                <a:solidFill>
                  <a:srgbClr val="FFFFFF"/>
                </a:solidFill>
                <a:latin typeface="Poppins"/>
                <a:ea typeface="Poppins"/>
                <a:cs typeface="Poppins"/>
                <a:sym typeface="Poppins"/>
              </a:rPr>
              <a:t>from p</a:t>
            </a:r>
            <a:r>
              <a:rPr lang="en-US" sz="2301">
                <a:solidFill>
                  <a:srgbClr val="FFFFFF"/>
                </a:solidFill>
                <a:latin typeface="Poppins"/>
                <a:ea typeface="Poppins"/>
                <a:cs typeface="Poppins"/>
                <a:sym typeface="Poppins"/>
              </a:rPr>
              <a:t>a</a:t>
            </a:r>
            <a:r>
              <a:rPr lang="en-US" sz="2301">
                <a:solidFill>
                  <a:srgbClr val="FFFFFF"/>
                </a:solidFill>
                <a:latin typeface="Poppins"/>
                <a:ea typeface="Poppins"/>
                <a:cs typeface="Poppins"/>
                <a:sym typeface="Poppins"/>
              </a:rPr>
              <a:t>per regis</a:t>
            </a:r>
            <a:r>
              <a:rPr lang="en-US" sz="2301">
                <a:solidFill>
                  <a:srgbClr val="FFFFFF"/>
                </a:solidFill>
                <a:latin typeface="Poppins"/>
                <a:ea typeface="Poppins"/>
                <a:cs typeface="Poppins"/>
                <a:sym typeface="Poppins"/>
              </a:rPr>
              <a:t>te</a:t>
            </a:r>
            <a:r>
              <a:rPr lang="en-US" sz="2301">
                <a:solidFill>
                  <a:srgbClr val="FFFFFF"/>
                </a:solidFill>
                <a:latin typeface="Poppins"/>
                <a:ea typeface="Poppins"/>
                <a:cs typeface="Poppins"/>
                <a:sym typeface="Poppins"/>
              </a:rPr>
              <a:t>rs is </a:t>
            </a:r>
            <a:r>
              <a:rPr lang="en-US" sz="2301">
                <a:solidFill>
                  <a:srgbClr val="FFFFFF"/>
                </a:solidFill>
                <a:latin typeface="Poppins"/>
                <a:ea typeface="Poppins"/>
                <a:cs typeface="Poppins"/>
                <a:sym typeface="Poppins"/>
              </a:rPr>
              <a:t>d</a:t>
            </a:r>
            <a:r>
              <a:rPr lang="en-US" sz="2301">
                <a:solidFill>
                  <a:srgbClr val="FFFFFF"/>
                </a:solidFill>
                <a:latin typeface="Poppins"/>
                <a:ea typeface="Poppins"/>
                <a:cs typeface="Poppins"/>
                <a:sym typeface="Poppins"/>
              </a:rPr>
              <a:t>ifficult </a:t>
            </a:r>
            <a:r>
              <a:rPr lang="en-US" sz="2301">
                <a:solidFill>
                  <a:srgbClr val="FFFFFF"/>
                </a:solidFill>
                <a:latin typeface="Poppins"/>
                <a:ea typeface="Poppins"/>
                <a:cs typeface="Poppins"/>
                <a:sym typeface="Poppins"/>
              </a:rPr>
              <a:t>an</a:t>
            </a:r>
            <a:r>
              <a:rPr lang="en-US" sz="2301">
                <a:solidFill>
                  <a:srgbClr val="FFFFFF"/>
                </a:solidFill>
                <a:latin typeface="Poppins"/>
                <a:ea typeface="Poppins"/>
                <a:cs typeface="Poppins"/>
                <a:sym typeface="Poppins"/>
              </a:rPr>
              <a:t>d</a:t>
            </a:r>
            <a:r>
              <a:rPr lang="en-US" sz="2301">
                <a:solidFill>
                  <a:srgbClr val="FFFFFF"/>
                </a:solidFill>
                <a:latin typeface="Poppins"/>
                <a:ea typeface="Poppins"/>
                <a:cs typeface="Poppins"/>
                <a:sym typeface="Poppins"/>
              </a:rPr>
              <a:t> </a:t>
            </a:r>
            <a:r>
              <a:rPr lang="en-US" sz="2301">
                <a:solidFill>
                  <a:srgbClr val="FFFFFF"/>
                </a:solidFill>
                <a:latin typeface="Poppins"/>
                <a:ea typeface="Poppins"/>
                <a:cs typeface="Poppins"/>
                <a:sym typeface="Poppins"/>
              </a:rPr>
              <a:t>time-con</a:t>
            </a:r>
            <a:r>
              <a:rPr lang="en-US" sz="2301">
                <a:solidFill>
                  <a:srgbClr val="FFFFFF"/>
                </a:solidFill>
                <a:latin typeface="Poppins"/>
                <a:ea typeface="Poppins"/>
                <a:cs typeface="Poppins"/>
                <a:sym typeface="Poppins"/>
              </a:rPr>
              <a:t>s</a:t>
            </a:r>
            <a:r>
              <a:rPr lang="en-US" sz="2301">
                <a:solidFill>
                  <a:srgbClr val="FFFFFF"/>
                </a:solidFill>
                <a:latin typeface="Poppins"/>
                <a:ea typeface="Poppins"/>
                <a:cs typeface="Poppins"/>
                <a:sym typeface="Poppins"/>
              </a:rPr>
              <a:t>um</a:t>
            </a:r>
            <a:r>
              <a:rPr lang="en-US" sz="2301">
                <a:solidFill>
                  <a:srgbClr val="FFFFFF"/>
                </a:solidFill>
                <a:latin typeface="Poppins"/>
                <a:ea typeface="Poppins"/>
                <a:cs typeface="Poppins"/>
                <a:sym typeface="Poppins"/>
              </a:rPr>
              <a:t>ing</a:t>
            </a:r>
            <a:r>
              <a:rPr lang="en-US" sz="2301">
                <a:solidFill>
                  <a:srgbClr val="FFFFFF"/>
                </a:solidFill>
                <a:latin typeface="Poppins"/>
                <a:ea typeface="Poppins"/>
                <a:cs typeface="Poppins"/>
                <a:sym typeface="Poppins"/>
              </a:rPr>
              <a:t>.</a:t>
            </a:r>
          </a:p>
          <a:p>
            <a:pPr algn="l" marL="496976" indent="-248488" lvl="1">
              <a:lnSpc>
                <a:spcPts val="3729"/>
              </a:lnSpc>
              <a:buFont typeface="Arial"/>
              <a:buChar char="•"/>
            </a:pPr>
            <a:r>
              <a:rPr lang="en-US" sz="2301">
                <a:solidFill>
                  <a:srgbClr val="FFFFFF"/>
                </a:solidFill>
                <a:latin typeface="Poppins"/>
                <a:ea typeface="Poppins"/>
                <a:cs typeface="Poppins"/>
                <a:sym typeface="Poppins"/>
              </a:rPr>
              <a:t>Big</a:t>
            </a:r>
            <a:r>
              <a:rPr lang="en-US" sz="2301">
                <a:solidFill>
                  <a:srgbClr val="FFFFFF"/>
                </a:solidFill>
                <a:latin typeface="Poppins"/>
                <a:ea typeface="Poppins"/>
                <a:cs typeface="Poppins"/>
                <a:sym typeface="Poppins"/>
              </a:rPr>
              <a:t> </a:t>
            </a:r>
            <a:r>
              <a:rPr lang="en-US" sz="2301">
                <a:solidFill>
                  <a:srgbClr val="FFFFFF"/>
                </a:solidFill>
                <a:latin typeface="Poppins"/>
                <a:ea typeface="Poppins"/>
                <a:cs typeface="Poppins"/>
                <a:sym typeface="Poppins"/>
              </a:rPr>
              <a:t>orga</a:t>
            </a:r>
            <a:r>
              <a:rPr lang="en-US" sz="2301">
                <a:solidFill>
                  <a:srgbClr val="FFFFFF"/>
                </a:solidFill>
                <a:latin typeface="Poppins"/>
                <a:ea typeface="Poppins"/>
                <a:cs typeface="Poppins"/>
                <a:sym typeface="Poppins"/>
              </a:rPr>
              <a:t>ni</a:t>
            </a:r>
            <a:r>
              <a:rPr lang="en-US" sz="2301">
                <a:solidFill>
                  <a:srgbClr val="FFFFFF"/>
                </a:solidFill>
                <a:latin typeface="Poppins"/>
                <a:ea typeface="Poppins"/>
                <a:cs typeface="Poppins"/>
                <a:sym typeface="Poppins"/>
              </a:rPr>
              <a:t>zations</a:t>
            </a:r>
            <a:r>
              <a:rPr lang="en-US" sz="2301">
                <a:solidFill>
                  <a:srgbClr val="FFFFFF"/>
                </a:solidFill>
                <a:latin typeface="Poppins"/>
                <a:ea typeface="Poppins"/>
                <a:cs typeface="Poppins"/>
                <a:sym typeface="Poppins"/>
              </a:rPr>
              <a:t> fac</a:t>
            </a:r>
            <a:r>
              <a:rPr lang="en-US" sz="2301">
                <a:solidFill>
                  <a:srgbClr val="FFFFFF"/>
                </a:solidFill>
                <a:latin typeface="Poppins"/>
                <a:ea typeface="Poppins"/>
                <a:cs typeface="Poppins"/>
                <a:sym typeface="Poppins"/>
              </a:rPr>
              <a:t>e more ch</a:t>
            </a:r>
            <a:r>
              <a:rPr lang="en-US" sz="2301">
                <a:solidFill>
                  <a:srgbClr val="FFFFFF"/>
                </a:solidFill>
                <a:latin typeface="Poppins"/>
                <a:ea typeface="Poppins"/>
                <a:cs typeface="Poppins"/>
                <a:sym typeface="Poppins"/>
              </a:rPr>
              <a:t>al</a:t>
            </a:r>
            <a:r>
              <a:rPr lang="en-US" sz="2301">
                <a:solidFill>
                  <a:srgbClr val="FFFFFF"/>
                </a:solidFill>
                <a:latin typeface="Poppins"/>
                <a:ea typeface="Poppins"/>
                <a:cs typeface="Poppins"/>
                <a:sym typeface="Poppins"/>
              </a:rPr>
              <a:t>lenges</a:t>
            </a:r>
            <a:r>
              <a:rPr lang="en-US" sz="2301">
                <a:solidFill>
                  <a:srgbClr val="FFFFFF"/>
                </a:solidFill>
                <a:latin typeface="Poppins"/>
                <a:ea typeface="Poppins"/>
                <a:cs typeface="Poppins"/>
                <a:sym typeface="Poppins"/>
              </a:rPr>
              <a:t> a</a:t>
            </a:r>
            <a:r>
              <a:rPr lang="en-US" sz="2301">
                <a:solidFill>
                  <a:srgbClr val="FFFFFF"/>
                </a:solidFill>
                <a:latin typeface="Poppins"/>
                <a:ea typeface="Poppins"/>
                <a:cs typeface="Poppins"/>
                <a:sym typeface="Poppins"/>
              </a:rPr>
              <a:t>s </a:t>
            </a:r>
            <a:r>
              <a:rPr lang="en-US" sz="2301">
                <a:solidFill>
                  <a:srgbClr val="FFFFFF"/>
                </a:solidFill>
                <a:latin typeface="Poppins"/>
                <a:ea typeface="Poppins"/>
                <a:cs typeface="Poppins"/>
                <a:sym typeface="Poppins"/>
              </a:rPr>
              <a:t>t</a:t>
            </a:r>
            <a:r>
              <a:rPr lang="en-US" sz="2301">
                <a:solidFill>
                  <a:srgbClr val="FFFFFF"/>
                </a:solidFill>
                <a:latin typeface="Poppins"/>
                <a:ea typeface="Poppins"/>
                <a:cs typeface="Poppins"/>
                <a:sym typeface="Poppins"/>
              </a:rPr>
              <a:t>he n</a:t>
            </a:r>
            <a:r>
              <a:rPr lang="en-US" sz="2301">
                <a:solidFill>
                  <a:srgbClr val="FFFFFF"/>
                </a:solidFill>
                <a:latin typeface="Poppins"/>
                <a:ea typeface="Poppins"/>
                <a:cs typeface="Poppins"/>
                <a:sym typeface="Poppins"/>
              </a:rPr>
              <a:t>u</a:t>
            </a:r>
            <a:r>
              <a:rPr lang="en-US" sz="2301">
                <a:solidFill>
                  <a:srgbClr val="FFFFFF"/>
                </a:solidFill>
                <a:latin typeface="Poppins"/>
                <a:ea typeface="Poppins"/>
                <a:cs typeface="Poppins"/>
                <a:sym typeface="Poppins"/>
              </a:rPr>
              <a:t>mbe</a:t>
            </a:r>
            <a:r>
              <a:rPr lang="en-US" sz="2301">
                <a:solidFill>
                  <a:srgbClr val="FFFFFF"/>
                </a:solidFill>
                <a:latin typeface="Poppins"/>
                <a:ea typeface="Poppins"/>
                <a:cs typeface="Poppins"/>
                <a:sym typeface="Poppins"/>
              </a:rPr>
              <a:t>r</a:t>
            </a:r>
            <a:r>
              <a:rPr lang="en-US" sz="2301">
                <a:solidFill>
                  <a:srgbClr val="FFFFFF"/>
                </a:solidFill>
                <a:latin typeface="Poppins"/>
                <a:ea typeface="Poppins"/>
                <a:cs typeface="Poppins"/>
                <a:sym typeface="Poppins"/>
              </a:rPr>
              <a:t> of us</a:t>
            </a:r>
            <a:r>
              <a:rPr lang="en-US" sz="2301">
                <a:solidFill>
                  <a:srgbClr val="FFFFFF"/>
                </a:solidFill>
                <a:latin typeface="Poppins"/>
                <a:ea typeface="Poppins"/>
                <a:cs typeface="Poppins"/>
                <a:sym typeface="Poppins"/>
              </a:rPr>
              <a:t>e</a:t>
            </a:r>
            <a:r>
              <a:rPr lang="en-US" sz="2301">
                <a:solidFill>
                  <a:srgbClr val="FFFFFF"/>
                </a:solidFill>
                <a:latin typeface="Poppins"/>
                <a:ea typeface="Poppins"/>
                <a:cs typeface="Poppins"/>
                <a:sym typeface="Poppins"/>
              </a:rPr>
              <a:t>rs grow</a:t>
            </a:r>
            <a:r>
              <a:rPr lang="en-US" sz="2301">
                <a:solidFill>
                  <a:srgbClr val="FFFFFF"/>
                </a:solidFill>
                <a:latin typeface="Poppins"/>
                <a:ea typeface="Poppins"/>
                <a:cs typeface="Poppins"/>
                <a:sym typeface="Poppins"/>
              </a:rPr>
              <a:t>s.</a:t>
            </a:r>
          </a:p>
          <a:p>
            <a:pPr algn="l" marL="496976" indent="-248488" lvl="1">
              <a:lnSpc>
                <a:spcPts val="3729"/>
              </a:lnSpc>
              <a:buFont typeface="Arial"/>
              <a:buChar char="•"/>
            </a:pPr>
            <a:r>
              <a:rPr lang="en-US" sz="2301">
                <a:solidFill>
                  <a:srgbClr val="FFFFFF"/>
                </a:solidFill>
                <a:latin typeface="Poppins"/>
                <a:ea typeface="Poppins"/>
                <a:cs typeface="Poppins"/>
                <a:sym typeface="Poppins"/>
              </a:rPr>
              <a:t>Th</a:t>
            </a:r>
            <a:r>
              <a:rPr lang="en-US" sz="2301">
                <a:solidFill>
                  <a:srgbClr val="FFFFFF"/>
                </a:solidFill>
                <a:latin typeface="Poppins"/>
                <a:ea typeface="Poppins"/>
                <a:cs typeface="Poppins"/>
                <a:sym typeface="Poppins"/>
              </a:rPr>
              <a:t>ere </a:t>
            </a:r>
            <a:r>
              <a:rPr lang="en-US" sz="2301">
                <a:solidFill>
                  <a:srgbClr val="FFFFFF"/>
                </a:solidFill>
                <a:latin typeface="Poppins"/>
                <a:ea typeface="Poppins"/>
                <a:cs typeface="Poppins"/>
                <a:sym typeface="Poppins"/>
              </a:rPr>
              <a:t>is </a:t>
            </a:r>
            <a:r>
              <a:rPr lang="en-US" sz="2301">
                <a:solidFill>
                  <a:srgbClr val="FFFFFF"/>
                </a:solidFill>
                <a:latin typeface="Poppins"/>
                <a:ea typeface="Poppins"/>
                <a:cs typeface="Poppins"/>
                <a:sym typeface="Poppins"/>
              </a:rPr>
              <a:t>a need fo</a:t>
            </a:r>
            <a:r>
              <a:rPr lang="en-US" sz="2301">
                <a:solidFill>
                  <a:srgbClr val="FFFFFF"/>
                </a:solidFill>
                <a:latin typeface="Poppins"/>
                <a:ea typeface="Poppins"/>
                <a:cs typeface="Poppins"/>
                <a:sym typeface="Poppins"/>
              </a:rPr>
              <a:t>r</a:t>
            </a:r>
            <a:r>
              <a:rPr lang="en-US" sz="2301">
                <a:solidFill>
                  <a:srgbClr val="FFFFFF"/>
                </a:solidFill>
                <a:latin typeface="Poppins"/>
                <a:ea typeface="Poppins"/>
                <a:cs typeface="Poppins"/>
                <a:sym typeface="Poppins"/>
              </a:rPr>
              <a:t> a fast, aut</a:t>
            </a:r>
            <a:r>
              <a:rPr lang="en-US" sz="2301">
                <a:solidFill>
                  <a:srgbClr val="FFFFFF"/>
                </a:solidFill>
                <a:latin typeface="Poppins"/>
                <a:ea typeface="Poppins"/>
                <a:cs typeface="Poppins"/>
                <a:sym typeface="Poppins"/>
              </a:rPr>
              <a:t>o</a:t>
            </a:r>
            <a:r>
              <a:rPr lang="en-US" sz="2301">
                <a:solidFill>
                  <a:srgbClr val="FFFFFF"/>
                </a:solidFill>
                <a:latin typeface="Poppins"/>
                <a:ea typeface="Poppins"/>
                <a:cs typeface="Poppins"/>
                <a:sym typeface="Poppins"/>
              </a:rPr>
              <a:t>matic, and s</a:t>
            </a:r>
            <a:r>
              <a:rPr lang="en-US" sz="2301">
                <a:solidFill>
                  <a:srgbClr val="FFFFFF"/>
                </a:solidFill>
                <a:latin typeface="Poppins"/>
                <a:ea typeface="Poppins"/>
                <a:cs typeface="Poppins"/>
                <a:sym typeface="Poppins"/>
              </a:rPr>
              <a:t>ec</a:t>
            </a:r>
            <a:r>
              <a:rPr lang="en-US" sz="2301">
                <a:solidFill>
                  <a:srgbClr val="FFFFFF"/>
                </a:solidFill>
                <a:latin typeface="Poppins"/>
                <a:ea typeface="Poppins"/>
                <a:cs typeface="Poppins"/>
                <a:sym typeface="Poppins"/>
              </a:rPr>
              <a:t>ure way </a:t>
            </a:r>
            <a:r>
              <a:rPr lang="en-US" sz="2301">
                <a:solidFill>
                  <a:srgbClr val="FFFFFF"/>
                </a:solidFill>
                <a:latin typeface="Poppins"/>
                <a:ea typeface="Poppins"/>
                <a:cs typeface="Poppins"/>
                <a:sym typeface="Poppins"/>
              </a:rPr>
              <a:t>t</a:t>
            </a:r>
            <a:r>
              <a:rPr lang="en-US" sz="2301">
                <a:solidFill>
                  <a:srgbClr val="FFFFFF"/>
                </a:solidFill>
                <a:latin typeface="Poppins"/>
                <a:ea typeface="Poppins"/>
                <a:cs typeface="Poppins"/>
                <a:sym typeface="Poppins"/>
              </a:rPr>
              <a:t>o</a:t>
            </a:r>
            <a:r>
              <a:rPr lang="en-US" sz="2301">
                <a:solidFill>
                  <a:srgbClr val="FFFFFF"/>
                </a:solidFill>
                <a:latin typeface="Poppins"/>
                <a:ea typeface="Poppins"/>
                <a:cs typeface="Poppins"/>
                <a:sym typeface="Poppins"/>
              </a:rPr>
              <a:t> </a:t>
            </a:r>
            <a:r>
              <a:rPr lang="en-US" sz="2301">
                <a:solidFill>
                  <a:srgbClr val="FFFFFF"/>
                </a:solidFill>
                <a:latin typeface="Poppins"/>
                <a:ea typeface="Poppins"/>
                <a:cs typeface="Poppins"/>
                <a:sym typeface="Poppins"/>
              </a:rPr>
              <a:t>acc</a:t>
            </a:r>
            <a:r>
              <a:rPr lang="en-US" sz="2301">
                <a:solidFill>
                  <a:srgbClr val="FFFFFF"/>
                </a:solidFill>
                <a:latin typeface="Poppins"/>
                <a:ea typeface="Poppins"/>
                <a:cs typeface="Poppins"/>
                <a:sym typeface="Poppins"/>
              </a:rPr>
              <a:t>u</a:t>
            </a:r>
            <a:r>
              <a:rPr lang="en-US" sz="2301">
                <a:solidFill>
                  <a:srgbClr val="FFFFFF"/>
                </a:solidFill>
                <a:latin typeface="Poppins"/>
                <a:ea typeface="Poppins"/>
                <a:cs typeface="Poppins"/>
                <a:sym typeface="Poppins"/>
              </a:rPr>
              <a:t>rat</a:t>
            </a:r>
            <a:r>
              <a:rPr lang="en-US" sz="2301">
                <a:solidFill>
                  <a:srgbClr val="FFFFFF"/>
                </a:solidFill>
                <a:latin typeface="Poppins"/>
                <a:ea typeface="Poppins"/>
                <a:cs typeface="Poppins"/>
                <a:sym typeface="Poppins"/>
              </a:rPr>
              <a:t>e</a:t>
            </a:r>
            <a:r>
              <a:rPr lang="en-US" sz="2301">
                <a:solidFill>
                  <a:srgbClr val="FFFFFF"/>
                </a:solidFill>
                <a:latin typeface="Poppins"/>
                <a:ea typeface="Poppins"/>
                <a:cs typeface="Poppins"/>
                <a:sym typeface="Poppins"/>
              </a:rPr>
              <a:t>ly record</a:t>
            </a:r>
            <a:r>
              <a:rPr lang="en-US" sz="2301">
                <a:solidFill>
                  <a:srgbClr val="FFFFFF"/>
                </a:solidFill>
                <a:latin typeface="Poppins"/>
                <a:ea typeface="Poppins"/>
                <a:cs typeface="Poppins"/>
                <a:sym typeface="Poppins"/>
              </a:rPr>
              <a:t> a</a:t>
            </a:r>
            <a:r>
              <a:rPr lang="en-US" sz="2301">
                <a:solidFill>
                  <a:srgbClr val="FFFFFF"/>
                </a:solidFill>
                <a:latin typeface="Poppins"/>
                <a:ea typeface="Poppins"/>
                <a:cs typeface="Poppins"/>
                <a:sym typeface="Poppins"/>
              </a:rPr>
              <a:t>tten</a:t>
            </a:r>
            <a:r>
              <a:rPr lang="en-US" sz="2301">
                <a:solidFill>
                  <a:srgbClr val="FFFFFF"/>
                </a:solidFill>
                <a:latin typeface="Poppins"/>
                <a:ea typeface="Poppins"/>
                <a:cs typeface="Poppins"/>
                <a:sym typeface="Poppins"/>
              </a:rPr>
              <a:t>dance f</a:t>
            </a:r>
            <a:r>
              <a:rPr lang="en-US" sz="2301">
                <a:solidFill>
                  <a:srgbClr val="FFFFFF"/>
                </a:solidFill>
                <a:latin typeface="Poppins"/>
                <a:ea typeface="Poppins"/>
                <a:cs typeface="Poppins"/>
                <a:sym typeface="Poppins"/>
              </a:rPr>
              <a:t>or everyone.</a:t>
            </a:r>
          </a:p>
          <a:p>
            <a:pPr algn="l">
              <a:lnSpc>
                <a:spcPts val="3729"/>
              </a:lnSpc>
            </a:pPr>
          </a:p>
        </p:txBody>
      </p:sp>
      <p:sp>
        <p:nvSpPr>
          <p:cNvPr name="Freeform 6" id="6"/>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96634" y="2361970"/>
            <a:ext cx="8551449" cy="6896330"/>
          </a:xfrm>
          <a:custGeom>
            <a:avLst/>
            <a:gdLst/>
            <a:ahLst/>
            <a:cxnLst/>
            <a:rect r="r" b="b" t="t" l="l"/>
            <a:pathLst>
              <a:path h="6896330" w="8551449">
                <a:moveTo>
                  <a:pt x="0" y="0"/>
                </a:moveTo>
                <a:lnTo>
                  <a:pt x="8551448" y="0"/>
                </a:lnTo>
                <a:lnTo>
                  <a:pt x="8551448"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213118"/>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ea typeface="Computer Says No"/>
                <a:cs typeface="Computer Says No"/>
                <a:sym typeface="Computer Says No"/>
              </a:rPr>
              <a:t>INTRODUCTION</a:t>
            </a:r>
          </a:p>
        </p:txBody>
      </p:sp>
      <p:sp>
        <p:nvSpPr>
          <p:cNvPr name="TextBox 4" id="4"/>
          <p:cNvSpPr txBox="true"/>
          <p:nvPr/>
        </p:nvSpPr>
        <p:spPr>
          <a:xfrm rot="0">
            <a:off x="1256915" y="3655545"/>
            <a:ext cx="7539719" cy="1823385"/>
          </a:xfrm>
          <a:prstGeom prst="rect">
            <a:avLst/>
          </a:prstGeom>
        </p:spPr>
        <p:txBody>
          <a:bodyPr anchor="t" rtlCol="false" tIns="0" lIns="0" bIns="0" rIns="0">
            <a:spAutoFit/>
          </a:bodyPr>
          <a:lstStyle/>
          <a:p>
            <a:pPr algn="l">
              <a:lnSpc>
                <a:spcPts val="2923"/>
              </a:lnSpc>
            </a:pPr>
            <a:r>
              <a:rPr lang="en-US" sz="2088">
                <a:solidFill>
                  <a:srgbClr val="FFFFFF"/>
                </a:solidFill>
                <a:latin typeface="Poppins Light"/>
                <a:ea typeface="Poppins Light"/>
                <a:cs typeface="Poppins Light"/>
                <a:sym typeface="Poppins Light"/>
              </a:rPr>
              <a:t>Using face recognition makes attendance faster and safer by identifying people using their faces. This project uses face features taken from webcam photos to recognize people quickly and mark their attendance automatically.</a:t>
            </a:r>
          </a:p>
        </p:txBody>
      </p:sp>
      <p:sp>
        <p:nvSpPr>
          <p:cNvPr name="AutoShape 5" id="5"/>
          <p:cNvSpPr/>
          <p:nvPr/>
        </p:nvSpPr>
        <p:spPr>
          <a:xfrm flipV="true">
            <a:off x="1256099" y="6015717"/>
            <a:ext cx="7243412"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256099" y="6482442"/>
            <a:ext cx="7539719" cy="1823385"/>
          </a:xfrm>
          <a:prstGeom prst="rect">
            <a:avLst/>
          </a:prstGeom>
        </p:spPr>
        <p:txBody>
          <a:bodyPr anchor="t" rtlCol="false" tIns="0" lIns="0" bIns="0" rIns="0">
            <a:spAutoFit/>
          </a:bodyPr>
          <a:lstStyle/>
          <a:p>
            <a:pPr algn="l">
              <a:lnSpc>
                <a:spcPts val="2923"/>
              </a:lnSpc>
            </a:pPr>
            <a:r>
              <a:rPr lang="en-US" sz="2088">
                <a:solidFill>
                  <a:srgbClr val="FFFFFF"/>
                </a:solidFill>
                <a:latin typeface="Poppins Light"/>
                <a:ea typeface="Poppins Light"/>
                <a:cs typeface="Poppins Light"/>
                <a:sym typeface="Poppins Light"/>
              </a:rPr>
              <a:t>The system has an easy-to-use interface where users can register, the system detects faces live, and attendance is recorded with the time. This way, attendance is correct, mistakes are less, and the process is faster, making it useful for schools and workplaces.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6728397" y="2246925"/>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ea typeface="Computer Says No"/>
                <a:cs typeface="Computer Says No"/>
                <a:sym typeface="Computer Says No"/>
              </a:rPr>
              <a:t>PROJECT GOAL</a:t>
            </a:r>
          </a:p>
        </p:txBody>
      </p:sp>
      <p:sp>
        <p:nvSpPr>
          <p:cNvPr name="TextBox 5" id="5"/>
          <p:cNvSpPr txBox="true"/>
          <p:nvPr/>
        </p:nvSpPr>
        <p:spPr>
          <a:xfrm rot="0">
            <a:off x="7975326" y="3353799"/>
            <a:ext cx="9896339" cy="5966623"/>
          </a:xfrm>
          <a:prstGeom prst="rect">
            <a:avLst/>
          </a:prstGeom>
        </p:spPr>
        <p:txBody>
          <a:bodyPr anchor="t" rtlCol="false" tIns="0" lIns="0" bIns="0" rIns="0">
            <a:spAutoFit/>
          </a:bodyPr>
          <a:lstStyle/>
          <a:p>
            <a:pPr algn="l">
              <a:lnSpc>
                <a:spcPts val="4020"/>
              </a:lnSpc>
            </a:pPr>
          </a:p>
          <a:p>
            <a:pPr algn="l" marL="535871" indent="-267935" lvl="1">
              <a:lnSpc>
                <a:spcPts val="4020"/>
              </a:lnSpc>
              <a:buFont typeface="Arial"/>
              <a:buChar char="•"/>
            </a:pPr>
            <a:r>
              <a:rPr lang="en-US" sz="2482">
                <a:solidFill>
                  <a:srgbClr val="FFFFFF"/>
                </a:solidFill>
                <a:latin typeface="Poppins Light"/>
                <a:ea typeface="Poppins Light"/>
                <a:cs typeface="Poppins Light"/>
                <a:sym typeface="Poppins Light"/>
              </a:rPr>
              <a:t>C</a:t>
            </a:r>
            <a:r>
              <a:rPr lang="en-US" sz="2482">
                <a:solidFill>
                  <a:srgbClr val="FFFFFF"/>
                </a:solidFill>
                <a:latin typeface="Poppins Light"/>
                <a:ea typeface="Poppins Light"/>
                <a:cs typeface="Poppins Light"/>
                <a:sym typeface="Poppins Light"/>
              </a:rPr>
              <a:t>apture a person's face image using a webcam.</a:t>
            </a:r>
          </a:p>
          <a:p>
            <a:pPr algn="l" marL="535871" indent="-267935" lvl="1">
              <a:lnSpc>
                <a:spcPts val="4020"/>
              </a:lnSpc>
              <a:buFont typeface="Arial"/>
              <a:buChar char="•"/>
            </a:pPr>
            <a:r>
              <a:rPr lang="en-US" sz="2482">
                <a:solidFill>
                  <a:srgbClr val="FFFFFF"/>
                </a:solidFill>
                <a:latin typeface="Poppins Light"/>
                <a:ea typeface="Poppins Light"/>
                <a:cs typeface="Poppins Light"/>
                <a:sym typeface="Poppins Light"/>
              </a:rPr>
              <a:t>Extract distinctive facial features (embeddings) from the image.</a:t>
            </a:r>
          </a:p>
          <a:p>
            <a:pPr algn="l" marL="535871" indent="-267935" lvl="1">
              <a:lnSpc>
                <a:spcPts val="4020"/>
              </a:lnSpc>
              <a:buFont typeface="Arial"/>
              <a:buChar char="•"/>
            </a:pPr>
            <a:r>
              <a:rPr lang="en-US" sz="2482">
                <a:solidFill>
                  <a:srgbClr val="FFFFFF"/>
                </a:solidFill>
                <a:latin typeface="Poppins Light"/>
                <a:ea typeface="Poppins Light"/>
                <a:cs typeface="Poppins Light"/>
                <a:sym typeface="Poppins Light"/>
              </a:rPr>
              <a:t>C</a:t>
            </a:r>
            <a:r>
              <a:rPr lang="en-US" sz="2482">
                <a:solidFill>
                  <a:srgbClr val="FFFFFF"/>
                </a:solidFill>
                <a:latin typeface="Poppins Light"/>
                <a:ea typeface="Poppins Light"/>
                <a:cs typeface="Poppins Light"/>
                <a:sym typeface="Poppins Light"/>
              </a:rPr>
              <a:t>ompare the extracted features with stored face embeddings.</a:t>
            </a:r>
          </a:p>
          <a:p>
            <a:pPr algn="l" marL="535871" indent="-267935" lvl="1">
              <a:lnSpc>
                <a:spcPts val="4020"/>
              </a:lnSpc>
              <a:buFont typeface="Arial"/>
              <a:buChar char="•"/>
            </a:pPr>
            <a:r>
              <a:rPr lang="en-US" sz="2482">
                <a:solidFill>
                  <a:srgbClr val="FFFFFF"/>
                </a:solidFill>
                <a:latin typeface="Poppins Light"/>
                <a:ea typeface="Poppins Light"/>
                <a:cs typeface="Poppins Light"/>
                <a:sym typeface="Poppins Light"/>
              </a:rPr>
              <a:t>Id</a:t>
            </a:r>
            <a:r>
              <a:rPr lang="en-US" sz="2482">
                <a:solidFill>
                  <a:srgbClr val="FFFFFF"/>
                </a:solidFill>
                <a:latin typeface="Poppins Light"/>
                <a:ea typeface="Poppins Light"/>
                <a:cs typeface="Poppins Light"/>
                <a:sym typeface="Poppins Light"/>
              </a:rPr>
              <a:t>entify the person if a match is found.</a:t>
            </a:r>
          </a:p>
          <a:p>
            <a:pPr algn="l" marL="535871" indent="-267935" lvl="1">
              <a:lnSpc>
                <a:spcPts val="4020"/>
              </a:lnSpc>
              <a:buFont typeface="Arial"/>
              <a:buChar char="•"/>
            </a:pPr>
            <a:r>
              <a:rPr lang="en-US" sz="2482">
                <a:solidFill>
                  <a:srgbClr val="FFFFFF"/>
                </a:solidFill>
                <a:latin typeface="Poppins Light"/>
                <a:ea typeface="Poppins Light"/>
                <a:cs typeface="Poppins Light"/>
                <a:sym typeface="Poppins Light"/>
              </a:rPr>
              <a:t>Automatically record attendance with the person's name, ID, date, and time.</a:t>
            </a:r>
          </a:p>
          <a:p>
            <a:pPr algn="l" marL="535871" indent="-267935" lvl="1">
              <a:lnSpc>
                <a:spcPts val="4020"/>
              </a:lnSpc>
              <a:buFont typeface="Arial"/>
              <a:buChar char="•"/>
            </a:pPr>
            <a:r>
              <a:rPr lang="en-US" sz="2482">
                <a:solidFill>
                  <a:srgbClr val="FFFFFF"/>
                </a:solidFill>
                <a:latin typeface="Poppins Light"/>
                <a:ea typeface="Poppins Light"/>
                <a:cs typeface="Poppins Light"/>
                <a:sym typeface="Poppins Light"/>
              </a:rPr>
              <a:t>Prevent duplicate attendance entries for the same person on the same day.</a:t>
            </a:r>
          </a:p>
          <a:p>
            <a:pPr algn="l">
              <a:lnSpc>
                <a:spcPts val="40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TextBox 8" id="8"/>
          <p:cNvSpPr txBox="true"/>
          <p:nvPr/>
        </p:nvSpPr>
        <p:spPr>
          <a:xfrm rot="0">
            <a:off x="8315773" y="1640179"/>
            <a:ext cx="10867985" cy="1261365"/>
          </a:xfrm>
          <a:prstGeom prst="rect">
            <a:avLst/>
          </a:prstGeom>
        </p:spPr>
        <p:txBody>
          <a:bodyPr anchor="t" rtlCol="false" tIns="0" lIns="0" bIns="0" rIns="0">
            <a:spAutoFit/>
          </a:bodyPr>
          <a:lstStyle/>
          <a:p>
            <a:pPr algn="l" marL="0" indent="0" lvl="0">
              <a:lnSpc>
                <a:spcPts val="8582"/>
              </a:lnSpc>
              <a:spcBef>
                <a:spcPct val="0"/>
              </a:spcBef>
            </a:pPr>
            <a:r>
              <a:rPr lang="en-US" sz="11920">
                <a:solidFill>
                  <a:srgbClr val="6866E1"/>
                </a:solidFill>
                <a:latin typeface="Computer Says No"/>
                <a:ea typeface="Computer Says No"/>
                <a:cs typeface="Computer Says No"/>
                <a:sym typeface="Computer Says No"/>
              </a:rPr>
              <a:t>NEEDS</a:t>
            </a:r>
          </a:p>
        </p:txBody>
      </p:sp>
      <p:sp>
        <p:nvSpPr>
          <p:cNvPr name="TextBox 9" id="9"/>
          <p:cNvSpPr txBox="true"/>
          <p:nvPr/>
        </p:nvSpPr>
        <p:spPr>
          <a:xfrm rot="0">
            <a:off x="8611048" y="3315373"/>
            <a:ext cx="9448304" cy="5902113"/>
          </a:xfrm>
          <a:prstGeom prst="rect">
            <a:avLst/>
          </a:prstGeom>
        </p:spPr>
        <p:txBody>
          <a:bodyPr anchor="t" rtlCol="false" tIns="0" lIns="0" bIns="0" rIns="0">
            <a:spAutoFit/>
          </a:bodyPr>
          <a:lstStyle/>
          <a:p>
            <a:pPr algn="l" marL="573157" indent="-286578" lvl="1">
              <a:lnSpc>
                <a:spcPts val="4300"/>
              </a:lnSpc>
              <a:buFont typeface="Arial"/>
              <a:buChar char="•"/>
            </a:pPr>
            <a:r>
              <a:rPr lang="en-US" sz="2654">
                <a:solidFill>
                  <a:srgbClr val="FFFFFF"/>
                </a:solidFill>
                <a:latin typeface="Poppins"/>
                <a:ea typeface="Poppins"/>
                <a:cs typeface="Poppins"/>
                <a:sym typeface="Poppins"/>
              </a:rPr>
              <a:t>Webcam: For </a:t>
            </a:r>
            <a:r>
              <a:rPr lang="en-US" sz="2654">
                <a:solidFill>
                  <a:srgbClr val="FFFFFF"/>
                </a:solidFill>
                <a:latin typeface="Poppins"/>
                <a:ea typeface="Poppins"/>
                <a:cs typeface="Poppins"/>
                <a:sym typeface="Poppins"/>
              </a:rPr>
              <a:t>l</a:t>
            </a:r>
            <a:r>
              <a:rPr lang="en-US" sz="2654">
                <a:solidFill>
                  <a:srgbClr val="FFFFFF"/>
                </a:solidFill>
                <a:latin typeface="Poppins"/>
                <a:ea typeface="Poppins"/>
                <a:cs typeface="Poppins"/>
                <a:sym typeface="Poppins"/>
              </a:rPr>
              <a:t>i</a:t>
            </a:r>
            <a:r>
              <a:rPr lang="en-US" sz="2654">
                <a:solidFill>
                  <a:srgbClr val="FFFFFF"/>
                </a:solidFill>
                <a:latin typeface="Poppins"/>
                <a:ea typeface="Poppins"/>
                <a:cs typeface="Poppins"/>
                <a:sym typeface="Poppins"/>
              </a:rPr>
              <a:t>v</a:t>
            </a:r>
            <a:r>
              <a:rPr lang="en-US" sz="2654">
                <a:solidFill>
                  <a:srgbClr val="FFFFFF"/>
                </a:solidFill>
                <a:latin typeface="Poppins"/>
                <a:ea typeface="Poppins"/>
                <a:cs typeface="Poppins"/>
                <a:sym typeface="Poppins"/>
              </a:rPr>
              <a:t>e face</a:t>
            </a:r>
            <a:r>
              <a:rPr lang="en-US" sz="2654">
                <a:solidFill>
                  <a:srgbClr val="FFFFFF"/>
                </a:solidFill>
                <a:latin typeface="Poppins"/>
                <a:ea typeface="Poppins"/>
                <a:cs typeface="Poppins"/>
                <a:sym typeface="Poppins"/>
              </a:rPr>
              <a:t> capture and recognition</a:t>
            </a:r>
            <a:r>
              <a:rPr lang="en-US" sz="2654">
                <a:solidFill>
                  <a:srgbClr val="FFFFFF"/>
                </a:solidFill>
                <a:latin typeface="Poppins"/>
                <a:ea typeface="Poppins"/>
                <a:cs typeface="Poppins"/>
                <a:sym typeface="Poppins"/>
              </a:rPr>
              <a:t>.</a:t>
            </a:r>
          </a:p>
          <a:p>
            <a:pPr algn="l" marL="573157" indent="-286578" lvl="1">
              <a:lnSpc>
                <a:spcPts val="4300"/>
              </a:lnSpc>
              <a:buFont typeface="Arial"/>
              <a:buChar char="•"/>
            </a:pPr>
            <a:r>
              <a:rPr lang="en-US" sz="2654">
                <a:solidFill>
                  <a:srgbClr val="FFFFFF"/>
                </a:solidFill>
                <a:latin typeface="Poppins"/>
                <a:ea typeface="Poppins"/>
                <a:cs typeface="Poppins"/>
                <a:sym typeface="Poppins"/>
              </a:rPr>
              <a:t>Python: Main programming language, chosen for flexibility and powerful libraries.</a:t>
            </a:r>
          </a:p>
          <a:p>
            <a:pPr algn="l" marL="573157" indent="-286578" lvl="1">
              <a:lnSpc>
                <a:spcPts val="4300"/>
              </a:lnSpc>
              <a:buFont typeface="Arial"/>
              <a:buChar char="•"/>
            </a:pPr>
            <a:r>
              <a:rPr lang="en-US" sz="2654">
                <a:solidFill>
                  <a:srgbClr val="FFFFFF"/>
                </a:solidFill>
                <a:latin typeface="Poppins"/>
                <a:ea typeface="Poppins"/>
                <a:cs typeface="Poppins"/>
                <a:sym typeface="Poppins"/>
              </a:rPr>
              <a:t>OpenCV: For image processing and webcam interfacing.</a:t>
            </a:r>
          </a:p>
          <a:p>
            <a:pPr algn="l" marL="573157" indent="-286578" lvl="1">
              <a:lnSpc>
                <a:spcPts val="4300"/>
              </a:lnSpc>
              <a:buFont typeface="Arial"/>
              <a:buChar char="•"/>
            </a:pPr>
            <a:r>
              <a:rPr lang="en-US" sz="2654">
                <a:solidFill>
                  <a:srgbClr val="FFFFFF"/>
                </a:solidFill>
                <a:latin typeface="Poppins"/>
                <a:ea typeface="Poppins"/>
                <a:cs typeface="Poppins"/>
                <a:sym typeface="Poppins"/>
              </a:rPr>
              <a:t>face_recognition: F</a:t>
            </a:r>
            <a:r>
              <a:rPr lang="en-US" sz="2654">
                <a:solidFill>
                  <a:srgbClr val="FFFFFF"/>
                </a:solidFill>
                <a:latin typeface="Poppins"/>
                <a:ea typeface="Poppins"/>
                <a:cs typeface="Poppins"/>
                <a:sym typeface="Poppins"/>
              </a:rPr>
              <a:t>o</a:t>
            </a:r>
            <a:r>
              <a:rPr lang="en-US" sz="2654">
                <a:solidFill>
                  <a:srgbClr val="FFFFFF"/>
                </a:solidFill>
                <a:latin typeface="Poppins"/>
                <a:ea typeface="Poppins"/>
                <a:cs typeface="Poppins"/>
                <a:sym typeface="Poppins"/>
              </a:rPr>
              <a:t>r</a:t>
            </a:r>
            <a:r>
              <a:rPr lang="en-US" sz="2654">
                <a:solidFill>
                  <a:srgbClr val="FFFFFF"/>
                </a:solidFill>
                <a:latin typeface="Poppins"/>
                <a:ea typeface="Poppins"/>
                <a:cs typeface="Poppins"/>
                <a:sym typeface="Poppins"/>
              </a:rPr>
              <a:t> </a:t>
            </a:r>
            <a:r>
              <a:rPr lang="en-US" sz="2654">
                <a:solidFill>
                  <a:srgbClr val="FFFFFF"/>
                </a:solidFill>
                <a:latin typeface="Poppins"/>
                <a:ea typeface="Poppins"/>
                <a:cs typeface="Poppins"/>
                <a:sym typeface="Poppins"/>
              </a:rPr>
              <a:t>e</a:t>
            </a:r>
            <a:r>
              <a:rPr lang="en-US" sz="2654">
                <a:solidFill>
                  <a:srgbClr val="FFFFFF"/>
                </a:solidFill>
                <a:latin typeface="Poppins"/>
                <a:ea typeface="Poppins"/>
                <a:cs typeface="Poppins"/>
                <a:sym typeface="Poppins"/>
              </a:rPr>
              <a:t>x</a:t>
            </a:r>
            <a:r>
              <a:rPr lang="en-US" sz="2654">
                <a:solidFill>
                  <a:srgbClr val="FFFFFF"/>
                </a:solidFill>
                <a:latin typeface="Poppins"/>
                <a:ea typeface="Poppins"/>
                <a:cs typeface="Poppins"/>
                <a:sym typeface="Poppins"/>
              </a:rPr>
              <a:t>t</a:t>
            </a:r>
            <a:r>
              <a:rPr lang="en-US" sz="2654">
                <a:solidFill>
                  <a:srgbClr val="FFFFFF"/>
                </a:solidFill>
                <a:latin typeface="Poppins"/>
                <a:ea typeface="Poppins"/>
                <a:cs typeface="Poppins"/>
                <a:sym typeface="Poppins"/>
              </a:rPr>
              <a:t>ra</a:t>
            </a:r>
            <a:r>
              <a:rPr lang="en-US" sz="2654">
                <a:solidFill>
                  <a:srgbClr val="FFFFFF"/>
                </a:solidFill>
                <a:latin typeface="Poppins"/>
                <a:ea typeface="Poppins"/>
                <a:cs typeface="Poppins"/>
                <a:sym typeface="Poppins"/>
              </a:rPr>
              <a:t>ct</a:t>
            </a:r>
            <a:r>
              <a:rPr lang="en-US" sz="2654">
                <a:solidFill>
                  <a:srgbClr val="FFFFFF"/>
                </a:solidFill>
                <a:latin typeface="Poppins"/>
                <a:ea typeface="Poppins"/>
                <a:cs typeface="Poppins"/>
                <a:sym typeface="Poppins"/>
              </a:rPr>
              <a:t>ing</a:t>
            </a:r>
            <a:r>
              <a:rPr lang="en-US" sz="2654">
                <a:solidFill>
                  <a:srgbClr val="FFFFFF"/>
                </a:solidFill>
                <a:latin typeface="Poppins"/>
                <a:ea typeface="Poppins"/>
                <a:cs typeface="Poppins"/>
                <a:sym typeface="Poppins"/>
              </a:rPr>
              <a:t> and </a:t>
            </a:r>
            <a:r>
              <a:rPr lang="en-US" sz="2654">
                <a:solidFill>
                  <a:srgbClr val="FFFFFF"/>
                </a:solidFill>
                <a:latin typeface="Poppins"/>
                <a:ea typeface="Poppins"/>
                <a:cs typeface="Poppins"/>
                <a:sym typeface="Poppins"/>
              </a:rPr>
              <a:t>mat</a:t>
            </a:r>
            <a:r>
              <a:rPr lang="en-US" sz="2654">
                <a:solidFill>
                  <a:srgbClr val="FFFFFF"/>
                </a:solidFill>
                <a:latin typeface="Poppins"/>
                <a:ea typeface="Poppins"/>
                <a:cs typeface="Poppins"/>
                <a:sym typeface="Poppins"/>
              </a:rPr>
              <a:t>c</a:t>
            </a:r>
            <a:r>
              <a:rPr lang="en-US" sz="2654">
                <a:solidFill>
                  <a:srgbClr val="FFFFFF"/>
                </a:solidFill>
                <a:latin typeface="Poppins"/>
                <a:ea typeface="Poppins"/>
                <a:cs typeface="Poppins"/>
                <a:sym typeface="Poppins"/>
              </a:rPr>
              <a:t>hin</a:t>
            </a:r>
            <a:r>
              <a:rPr lang="en-US" sz="2654">
                <a:solidFill>
                  <a:srgbClr val="FFFFFF"/>
                </a:solidFill>
                <a:latin typeface="Poppins"/>
                <a:ea typeface="Poppins"/>
                <a:cs typeface="Poppins"/>
                <a:sym typeface="Poppins"/>
              </a:rPr>
              <a:t>g face embeddings.</a:t>
            </a:r>
          </a:p>
          <a:p>
            <a:pPr algn="l" marL="573157" indent="-286578" lvl="1">
              <a:lnSpc>
                <a:spcPts val="4300"/>
              </a:lnSpc>
              <a:buFont typeface="Arial"/>
              <a:buChar char="•"/>
            </a:pPr>
            <a:r>
              <a:rPr lang="en-US" sz="2654">
                <a:solidFill>
                  <a:srgbClr val="FFFFFF"/>
                </a:solidFill>
                <a:latin typeface="Poppins"/>
                <a:ea typeface="Poppins"/>
                <a:cs typeface="Poppins"/>
                <a:sym typeface="Poppins"/>
              </a:rPr>
              <a:t>Tkinter: For </a:t>
            </a:r>
            <a:r>
              <a:rPr lang="en-US" sz="2654">
                <a:solidFill>
                  <a:srgbClr val="FFFFFF"/>
                </a:solidFill>
                <a:latin typeface="Poppins"/>
                <a:ea typeface="Poppins"/>
                <a:cs typeface="Poppins"/>
                <a:sym typeface="Poppins"/>
              </a:rPr>
              <a:t>b</a:t>
            </a:r>
            <a:r>
              <a:rPr lang="en-US" sz="2654">
                <a:solidFill>
                  <a:srgbClr val="FFFFFF"/>
                </a:solidFill>
                <a:latin typeface="Poppins"/>
                <a:ea typeface="Poppins"/>
                <a:cs typeface="Poppins"/>
                <a:sym typeface="Poppins"/>
              </a:rPr>
              <a:t>ui</a:t>
            </a:r>
            <a:r>
              <a:rPr lang="en-US" sz="2654">
                <a:solidFill>
                  <a:srgbClr val="FFFFFF"/>
                </a:solidFill>
                <a:latin typeface="Poppins"/>
                <a:ea typeface="Poppins"/>
                <a:cs typeface="Poppins"/>
                <a:sym typeface="Poppins"/>
              </a:rPr>
              <a:t>l</a:t>
            </a:r>
            <a:r>
              <a:rPr lang="en-US" sz="2654">
                <a:solidFill>
                  <a:srgbClr val="FFFFFF"/>
                </a:solidFill>
                <a:latin typeface="Poppins"/>
                <a:ea typeface="Poppins"/>
                <a:cs typeface="Poppins"/>
                <a:sym typeface="Poppins"/>
              </a:rPr>
              <a:t>din</a:t>
            </a:r>
            <a:r>
              <a:rPr lang="en-US" sz="2654">
                <a:solidFill>
                  <a:srgbClr val="FFFFFF"/>
                </a:solidFill>
                <a:latin typeface="Poppins"/>
                <a:ea typeface="Poppins"/>
                <a:cs typeface="Poppins"/>
                <a:sym typeface="Poppins"/>
              </a:rPr>
              <a:t>g the gr</a:t>
            </a:r>
            <a:r>
              <a:rPr lang="en-US" sz="2654">
                <a:solidFill>
                  <a:srgbClr val="FFFFFF"/>
                </a:solidFill>
                <a:latin typeface="Poppins"/>
                <a:ea typeface="Poppins"/>
                <a:cs typeface="Poppins"/>
                <a:sym typeface="Poppins"/>
              </a:rPr>
              <a:t>aphical u</a:t>
            </a:r>
            <a:r>
              <a:rPr lang="en-US" sz="2654">
                <a:solidFill>
                  <a:srgbClr val="FFFFFF"/>
                </a:solidFill>
                <a:latin typeface="Poppins"/>
                <a:ea typeface="Poppins"/>
                <a:cs typeface="Poppins"/>
                <a:sym typeface="Poppins"/>
              </a:rPr>
              <a:t>ser </a:t>
            </a:r>
            <a:r>
              <a:rPr lang="en-US" sz="2654">
                <a:solidFill>
                  <a:srgbClr val="FFFFFF"/>
                </a:solidFill>
                <a:latin typeface="Poppins"/>
                <a:ea typeface="Poppins"/>
                <a:cs typeface="Poppins"/>
                <a:sym typeface="Poppins"/>
              </a:rPr>
              <a:t>interface</a:t>
            </a:r>
            <a:r>
              <a:rPr lang="en-US" sz="2654">
                <a:solidFill>
                  <a:srgbClr val="FFFFFF"/>
                </a:solidFill>
                <a:latin typeface="Poppins"/>
                <a:ea typeface="Poppins"/>
                <a:cs typeface="Poppins"/>
                <a:sym typeface="Poppins"/>
              </a:rPr>
              <a:t>.</a:t>
            </a:r>
          </a:p>
          <a:p>
            <a:pPr algn="l" marL="573157" indent="-286578" lvl="1">
              <a:lnSpc>
                <a:spcPts val="4300"/>
              </a:lnSpc>
              <a:buFont typeface="Arial"/>
              <a:buChar char="•"/>
            </a:pPr>
            <a:r>
              <a:rPr lang="en-US" sz="2654">
                <a:solidFill>
                  <a:srgbClr val="FFFFFF"/>
                </a:solidFill>
                <a:latin typeface="Poppins"/>
                <a:ea typeface="Poppins"/>
                <a:cs typeface="Poppins"/>
                <a:sym typeface="Poppins"/>
              </a:rPr>
              <a:t>CSV/Pandas: For handling and storing</a:t>
            </a:r>
            <a:r>
              <a:rPr lang="en-US" sz="2654">
                <a:solidFill>
                  <a:srgbClr val="FFFFFF"/>
                </a:solidFill>
                <a:latin typeface="Poppins"/>
                <a:ea typeface="Poppins"/>
                <a:cs typeface="Poppins"/>
                <a:sym typeface="Poppins"/>
              </a:rPr>
              <a:t> a</a:t>
            </a:r>
            <a:r>
              <a:rPr lang="en-US" sz="2654">
                <a:solidFill>
                  <a:srgbClr val="FFFFFF"/>
                </a:solidFill>
                <a:latin typeface="Poppins"/>
                <a:ea typeface="Poppins"/>
                <a:cs typeface="Poppins"/>
                <a:sym typeface="Poppins"/>
              </a:rPr>
              <a:t>tte</a:t>
            </a:r>
            <a:r>
              <a:rPr lang="en-US" sz="2654">
                <a:solidFill>
                  <a:srgbClr val="FFFFFF"/>
                </a:solidFill>
                <a:latin typeface="Poppins"/>
                <a:ea typeface="Poppins"/>
                <a:cs typeface="Poppins"/>
                <a:sym typeface="Poppins"/>
              </a:rPr>
              <a:t>ndan</a:t>
            </a:r>
            <a:r>
              <a:rPr lang="en-US" sz="2654">
                <a:solidFill>
                  <a:srgbClr val="FFFFFF"/>
                </a:solidFill>
                <a:latin typeface="Poppins"/>
                <a:ea typeface="Poppins"/>
                <a:cs typeface="Poppins"/>
                <a:sym typeface="Poppins"/>
              </a:rPr>
              <a:t>ce</a:t>
            </a:r>
            <a:r>
              <a:rPr lang="en-US" sz="2654">
                <a:solidFill>
                  <a:srgbClr val="FFFFFF"/>
                </a:solidFill>
                <a:latin typeface="Poppins"/>
                <a:ea typeface="Poppins"/>
                <a:cs typeface="Poppins"/>
                <a:sym typeface="Poppins"/>
              </a:rPr>
              <a:t> data.</a:t>
            </a:r>
          </a:p>
          <a:p>
            <a:pPr algn="l">
              <a:lnSpc>
                <a:spcPts val="43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829839" y="535458"/>
            <a:ext cx="7936780" cy="1750350"/>
          </a:xfrm>
          <a:prstGeom prst="rect">
            <a:avLst/>
          </a:prstGeom>
        </p:spPr>
        <p:txBody>
          <a:bodyPr anchor="t" rtlCol="false" tIns="0" lIns="0" bIns="0" rIns="0">
            <a:spAutoFit/>
          </a:bodyPr>
          <a:lstStyle/>
          <a:p>
            <a:pPr algn="ctr">
              <a:lnSpc>
                <a:spcPts val="6353"/>
              </a:lnSpc>
            </a:pPr>
            <a:r>
              <a:rPr lang="en-US" sz="8824">
                <a:solidFill>
                  <a:srgbClr val="6866E1"/>
                </a:solidFill>
                <a:latin typeface="Computer Says No"/>
                <a:ea typeface="Computer Says No"/>
                <a:cs typeface="Computer Says No"/>
                <a:sym typeface="Computer Says No"/>
              </a:rPr>
              <a:t> EXTERNAL  FEATURES</a:t>
            </a:r>
          </a:p>
          <a:p>
            <a:pPr algn="ctr" marL="0" indent="0" lvl="0">
              <a:lnSpc>
                <a:spcPts val="6353"/>
              </a:lnSpc>
              <a:spcBef>
                <a:spcPct val="0"/>
              </a:spcBef>
            </a:pPr>
          </a:p>
        </p:txBody>
      </p:sp>
      <p:sp>
        <p:nvSpPr>
          <p:cNvPr name="TextBox 6" id="6"/>
          <p:cNvSpPr txBox="true"/>
          <p:nvPr/>
        </p:nvSpPr>
        <p:spPr>
          <a:xfrm rot="0">
            <a:off x="1028700" y="1691609"/>
            <a:ext cx="16767325" cy="8595391"/>
          </a:xfrm>
          <a:prstGeom prst="rect">
            <a:avLst/>
          </a:prstGeom>
        </p:spPr>
        <p:txBody>
          <a:bodyPr anchor="t" rtlCol="false" tIns="0" lIns="0" bIns="0" rIns="0">
            <a:spAutoFit/>
          </a:bodyPr>
          <a:lstStyle/>
          <a:p>
            <a:pPr algn="l" marL="463032" indent="-231516" lvl="1">
              <a:lnSpc>
                <a:spcPts val="3474"/>
              </a:lnSpc>
              <a:buFont typeface="Arial"/>
              <a:buChar char="•"/>
            </a:pPr>
            <a:r>
              <a:rPr lang="en-US" sz="2144">
                <a:solidFill>
                  <a:srgbClr val="FFFFFF"/>
                </a:solidFill>
                <a:latin typeface="Poppins"/>
                <a:ea typeface="Poppins"/>
                <a:cs typeface="Poppins"/>
                <a:sym typeface="Poppins"/>
              </a:rPr>
              <a:t>User Registration:</a:t>
            </a:r>
          </a:p>
          <a:p>
            <a:pPr algn="l" marL="926064" indent="-308688" lvl="2">
              <a:lnSpc>
                <a:spcPts val="3474"/>
              </a:lnSpc>
              <a:buFont typeface="Arial"/>
              <a:buChar char="⚬"/>
            </a:pPr>
            <a:r>
              <a:rPr lang="en-US" sz="2144">
                <a:solidFill>
                  <a:srgbClr val="FFFFFF"/>
                </a:solidFill>
                <a:latin typeface="Poppins"/>
                <a:ea typeface="Poppins"/>
                <a:cs typeface="Poppins"/>
                <a:sym typeface="Poppins"/>
              </a:rPr>
              <a:t>U</a:t>
            </a:r>
            <a:r>
              <a:rPr lang="en-US" sz="2144">
                <a:solidFill>
                  <a:srgbClr val="FFFFFF"/>
                </a:solidFill>
                <a:latin typeface="Poppins"/>
                <a:ea typeface="Poppins"/>
                <a:cs typeface="Poppins"/>
                <a:sym typeface="Poppins"/>
              </a:rPr>
              <a:t>s</a:t>
            </a:r>
            <a:r>
              <a:rPr lang="en-US" sz="2144">
                <a:solidFill>
                  <a:srgbClr val="FFFFFF"/>
                </a:solidFill>
                <a:latin typeface="Poppins"/>
                <a:ea typeface="Poppins"/>
                <a:cs typeface="Poppins"/>
                <a:sym typeface="Poppins"/>
              </a:rPr>
              <a:t>e</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th</a:t>
            </a:r>
            <a:r>
              <a:rPr lang="en-US" sz="2144">
                <a:solidFill>
                  <a:srgbClr val="FFFFFF"/>
                </a:solidFill>
                <a:latin typeface="Poppins"/>
                <a:ea typeface="Poppins"/>
                <a:cs typeface="Poppins"/>
                <a:sym typeface="Poppins"/>
              </a:rPr>
              <a:t>e </a:t>
            </a:r>
            <a:r>
              <a:rPr lang="en-US" sz="2144">
                <a:solidFill>
                  <a:srgbClr val="FFFFFF"/>
                </a:solidFill>
                <a:latin typeface="Poppins"/>
                <a:ea typeface="Poppins"/>
                <a:cs typeface="Poppins"/>
                <a:sym typeface="Poppins"/>
              </a:rPr>
              <a:t>"Reg</a:t>
            </a:r>
            <a:r>
              <a:rPr lang="en-US" sz="2144">
                <a:solidFill>
                  <a:srgbClr val="FFFFFF"/>
                </a:solidFill>
                <a:latin typeface="Poppins"/>
                <a:ea typeface="Poppins"/>
                <a:cs typeface="Poppins"/>
                <a:sym typeface="Poppins"/>
              </a:rPr>
              <a:t>i</a:t>
            </a:r>
            <a:r>
              <a:rPr lang="en-US" sz="2144">
                <a:solidFill>
                  <a:srgbClr val="FFFFFF"/>
                </a:solidFill>
                <a:latin typeface="Poppins"/>
                <a:ea typeface="Poppins"/>
                <a:cs typeface="Poppins"/>
                <a:sym typeface="Poppins"/>
              </a:rPr>
              <a:t>str</a:t>
            </a:r>
            <a:r>
              <a:rPr lang="en-US" sz="2144">
                <a:solidFill>
                  <a:srgbClr val="FFFFFF"/>
                </a:solidFill>
                <a:latin typeface="Poppins"/>
                <a:ea typeface="Poppins"/>
                <a:cs typeface="Poppins"/>
                <a:sym typeface="Poppins"/>
              </a:rPr>
              <a:t>a</a:t>
            </a:r>
            <a:r>
              <a:rPr lang="en-US" sz="2144">
                <a:solidFill>
                  <a:srgbClr val="FFFFFF"/>
                </a:solidFill>
                <a:latin typeface="Poppins"/>
                <a:ea typeface="Poppins"/>
                <a:cs typeface="Poppins"/>
                <a:sym typeface="Poppins"/>
              </a:rPr>
              <a:t>t</a:t>
            </a:r>
            <a:r>
              <a:rPr lang="en-US" sz="2144">
                <a:solidFill>
                  <a:srgbClr val="FFFFFF"/>
                </a:solidFill>
                <a:latin typeface="Poppins"/>
                <a:ea typeface="Poppins"/>
                <a:cs typeface="Poppins"/>
                <a:sym typeface="Poppins"/>
              </a:rPr>
              <a:t>i</a:t>
            </a:r>
            <a:r>
              <a:rPr lang="en-US" sz="2144">
                <a:solidFill>
                  <a:srgbClr val="FFFFFF"/>
                </a:solidFill>
                <a:latin typeface="Poppins"/>
                <a:ea typeface="Poppins"/>
                <a:cs typeface="Poppins"/>
                <a:sym typeface="Poppins"/>
              </a:rPr>
              <a:t>o</a:t>
            </a:r>
            <a:r>
              <a:rPr lang="en-US" sz="2144">
                <a:solidFill>
                  <a:srgbClr val="FFFFFF"/>
                </a:solidFill>
                <a:latin typeface="Poppins"/>
                <a:ea typeface="Poppins"/>
                <a:cs typeface="Poppins"/>
                <a:sym typeface="Poppins"/>
              </a:rPr>
              <a:t>n</a:t>
            </a:r>
            <a:r>
              <a:rPr lang="en-US" sz="2144">
                <a:solidFill>
                  <a:srgbClr val="FFFFFF"/>
                </a:solidFill>
                <a:latin typeface="Poppins"/>
                <a:ea typeface="Poppins"/>
                <a:cs typeface="Poppins"/>
                <a:sym typeface="Poppins"/>
              </a:rPr>
              <a:t>"</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t</a:t>
            </a:r>
            <a:r>
              <a:rPr lang="en-US" sz="2144">
                <a:solidFill>
                  <a:srgbClr val="FFFFFF"/>
                </a:solidFill>
                <a:latin typeface="Poppins"/>
                <a:ea typeface="Poppins"/>
                <a:cs typeface="Poppins"/>
                <a:sym typeface="Poppins"/>
              </a:rPr>
              <a:t>ab</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t</a:t>
            </a:r>
            <a:r>
              <a:rPr lang="en-US" sz="2144">
                <a:solidFill>
                  <a:srgbClr val="FFFFFF"/>
                </a:solidFill>
                <a:latin typeface="Poppins"/>
                <a:ea typeface="Poppins"/>
                <a:cs typeface="Poppins"/>
                <a:sym typeface="Poppins"/>
              </a:rPr>
              <a:t>o en</a:t>
            </a:r>
            <a:r>
              <a:rPr lang="en-US" sz="2144">
                <a:solidFill>
                  <a:srgbClr val="FFFFFF"/>
                </a:solidFill>
                <a:latin typeface="Poppins"/>
                <a:ea typeface="Poppins"/>
                <a:cs typeface="Poppins"/>
                <a:sym typeface="Poppins"/>
              </a:rPr>
              <a:t>r</a:t>
            </a:r>
            <a:r>
              <a:rPr lang="en-US" sz="2144">
                <a:solidFill>
                  <a:srgbClr val="FFFFFF"/>
                </a:solidFill>
                <a:latin typeface="Poppins"/>
                <a:ea typeface="Poppins"/>
                <a:cs typeface="Poppins"/>
                <a:sym typeface="Poppins"/>
              </a:rPr>
              <a:t>oll</a:t>
            </a:r>
            <a:r>
              <a:rPr lang="en-US" sz="2144">
                <a:solidFill>
                  <a:srgbClr val="FFFFFF"/>
                </a:solidFill>
                <a:latin typeface="Poppins"/>
                <a:ea typeface="Poppins"/>
                <a:cs typeface="Poppins"/>
                <a:sym typeface="Poppins"/>
              </a:rPr>
              <a:t> ne</a:t>
            </a:r>
            <a:r>
              <a:rPr lang="en-US" sz="2144">
                <a:solidFill>
                  <a:srgbClr val="FFFFFF"/>
                </a:solidFill>
                <a:latin typeface="Poppins"/>
                <a:ea typeface="Poppins"/>
                <a:cs typeface="Poppins"/>
                <a:sym typeface="Poppins"/>
              </a:rPr>
              <a:t>w</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us</a:t>
            </a:r>
            <a:r>
              <a:rPr lang="en-US" sz="2144">
                <a:solidFill>
                  <a:srgbClr val="FFFFFF"/>
                </a:solidFill>
                <a:latin typeface="Poppins"/>
                <a:ea typeface="Poppins"/>
                <a:cs typeface="Poppins"/>
                <a:sym typeface="Poppins"/>
              </a:rPr>
              <a:t>ers b</a:t>
            </a:r>
            <a:r>
              <a:rPr lang="en-US" sz="2144">
                <a:solidFill>
                  <a:srgbClr val="FFFFFF"/>
                </a:solidFill>
                <a:latin typeface="Poppins"/>
                <a:ea typeface="Poppins"/>
                <a:cs typeface="Poppins"/>
                <a:sym typeface="Poppins"/>
              </a:rPr>
              <a:t>y </a:t>
            </a:r>
            <a:r>
              <a:rPr lang="en-US" sz="2144">
                <a:solidFill>
                  <a:srgbClr val="FFFFFF"/>
                </a:solidFill>
                <a:latin typeface="Poppins"/>
                <a:ea typeface="Poppins"/>
                <a:cs typeface="Poppins"/>
                <a:sym typeface="Poppins"/>
              </a:rPr>
              <a:t>e</a:t>
            </a:r>
            <a:r>
              <a:rPr lang="en-US" sz="2144">
                <a:solidFill>
                  <a:srgbClr val="FFFFFF"/>
                </a:solidFill>
                <a:latin typeface="Poppins"/>
                <a:ea typeface="Poppins"/>
                <a:cs typeface="Poppins"/>
                <a:sym typeface="Poppins"/>
              </a:rPr>
              <a:t>nter</a:t>
            </a:r>
            <a:r>
              <a:rPr lang="en-US" sz="2144">
                <a:solidFill>
                  <a:srgbClr val="FFFFFF"/>
                </a:solidFill>
                <a:latin typeface="Poppins"/>
                <a:ea typeface="Poppins"/>
                <a:cs typeface="Poppins"/>
                <a:sym typeface="Poppins"/>
              </a:rPr>
              <a:t>ing </a:t>
            </a:r>
            <a:r>
              <a:rPr lang="en-US" sz="2144">
                <a:solidFill>
                  <a:srgbClr val="FFFFFF"/>
                </a:solidFill>
                <a:latin typeface="Poppins"/>
                <a:ea typeface="Poppins"/>
                <a:cs typeface="Poppins"/>
                <a:sym typeface="Poppins"/>
              </a:rPr>
              <a:t>UID</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and</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N</a:t>
            </a:r>
            <a:r>
              <a:rPr lang="en-US" sz="2144">
                <a:solidFill>
                  <a:srgbClr val="FFFFFF"/>
                </a:solidFill>
                <a:latin typeface="Poppins"/>
                <a:ea typeface="Poppins"/>
                <a:cs typeface="Poppins"/>
                <a:sym typeface="Poppins"/>
              </a:rPr>
              <a:t>ame</a:t>
            </a:r>
            <a:r>
              <a:rPr lang="en-US" sz="2144">
                <a:solidFill>
                  <a:srgbClr val="FFFFFF"/>
                </a:solidFill>
                <a:latin typeface="Poppins"/>
                <a:ea typeface="Poppins"/>
                <a:cs typeface="Poppins"/>
                <a:sym typeface="Poppins"/>
              </a:rPr>
              <a:t>,</a:t>
            </a:r>
            <a:r>
              <a:rPr lang="en-US" sz="2144">
                <a:solidFill>
                  <a:srgbClr val="FFFFFF"/>
                </a:solidFill>
                <a:latin typeface="Poppins"/>
                <a:ea typeface="Poppins"/>
                <a:cs typeface="Poppins"/>
                <a:sym typeface="Poppins"/>
              </a:rPr>
              <a:t> a</a:t>
            </a:r>
            <a:r>
              <a:rPr lang="en-US" sz="2144">
                <a:solidFill>
                  <a:srgbClr val="FFFFFF"/>
                </a:solidFill>
                <a:latin typeface="Poppins"/>
                <a:ea typeface="Poppins"/>
                <a:cs typeface="Poppins"/>
                <a:sym typeface="Poppins"/>
              </a:rPr>
              <a:t>n</a:t>
            </a:r>
            <a:r>
              <a:rPr lang="en-US" sz="2144">
                <a:solidFill>
                  <a:srgbClr val="FFFFFF"/>
                </a:solidFill>
                <a:latin typeface="Poppins"/>
                <a:ea typeface="Poppins"/>
                <a:cs typeface="Poppins"/>
                <a:sym typeface="Poppins"/>
              </a:rPr>
              <a:t>d </a:t>
            </a:r>
            <a:r>
              <a:rPr lang="en-US" sz="2144">
                <a:solidFill>
                  <a:srgbClr val="FFFFFF"/>
                </a:solidFill>
                <a:latin typeface="Poppins"/>
                <a:ea typeface="Poppins"/>
                <a:cs typeface="Poppins"/>
                <a:sym typeface="Poppins"/>
              </a:rPr>
              <a:t>c</a:t>
            </a:r>
            <a:r>
              <a:rPr lang="en-US" sz="2144">
                <a:solidFill>
                  <a:srgbClr val="FFFFFF"/>
                </a:solidFill>
                <a:latin typeface="Poppins"/>
                <a:ea typeface="Poppins"/>
                <a:cs typeface="Poppins"/>
                <a:sym typeface="Poppins"/>
              </a:rPr>
              <a:t>a</a:t>
            </a:r>
            <a:r>
              <a:rPr lang="en-US" sz="2144">
                <a:solidFill>
                  <a:srgbClr val="FFFFFF"/>
                </a:solidFill>
                <a:latin typeface="Poppins"/>
                <a:ea typeface="Poppins"/>
                <a:cs typeface="Poppins"/>
                <a:sym typeface="Poppins"/>
              </a:rPr>
              <a:t>p</a:t>
            </a:r>
            <a:r>
              <a:rPr lang="en-US" sz="2144">
                <a:solidFill>
                  <a:srgbClr val="FFFFFF"/>
                </a:solidFill>
                <a:latin typeface="Poppins"/>
                <a:ea typeface="Poppins"/>
                <a:cs typeface="Poppins"/>
                <a:sym typeface="Poppins"/>
              </a:rPr>
              <a:t>turi</a:t>
            </a:r>
            <a:r>
              <a:rPr lang="en-US" sz="2144">
                <a:solidFill>
                  <a:srgbClr val="FFFFFF"/>
                </a:solidFill>
                <a:latin typeface="Poppins"/>
                <a:ea typeface="Poppins"/>
                <a:cs typeface="Poppins"/>
                <a:sym typeface="Poppins"/>
              </a:rPr>
              <a:t>ng</a:t>
            </a:r>
            <a:r>
              <a:rPr lang="en-US" sz="2144">
                <a:solidFill>
                  <a:srgbClr val="FFFFFF"/>
                </a:solidFill>
                <a:latin typeface="Poppins"/>
                <a:ea typeface="Poppins"/>
                <a:cs typeface="Poppins"/>
                <a:sym typeface="Poppins"/>
              </a:rPr>
              <a:t> face </a:t>
            </a:r>
            <a:r>
              <a:rPr lang="en-US" sz="2144">
                <a:solidFill>
                  <a:srgbClr val="FFFFFF"/>
                </a:solidFill>
                <a:latin typeface="Poppins"/>
                <a:ea typeface="Poppins"/>
                <a:cs typeface="Poppins"/>
                <a:sym typeface="Poppins"/>
              </a:rPr>
              <a:t>i</a:t>
            </a:r>
            <a:r>
              <a:rPr lang="en-US" sz="2144">
                <a:solidFill>
                  <a:srgbClr val="FFFFFF"/>
                </a:solidFill>
                <a:latin typeface="Poppins"/>
                <a:ea typeface="Poppins"/>
                <a:cs typeface="Poppins"/>
                <a:sym typeface="Poppins"/>
              </a:rPr>
              <a:t>m</a:t>
            </a:r>
            <a:r>
              <a:rPr lang="en-US" sz="2144">
                <a:solidFill>
                  <a:srgbClr val="FFFFFF"/>
                </a:solidFill>
                <a:latin typeface="Poppins"/>
                <a:ea typeface="Poppins"/>
                <a:cs typeface="Poppins"/>
                <a:sym typeface="Poppins"/>
              </a:rPr>
              <a:t>ag</a:t>
            </a:r>
            <a:r>
              <a:rPr lang="en-US" sz="2144">
                <a:solidFill>
                  <a:srgbClr val="FFFFFF"/>
                </a:solidFill>
                <a:latin typeface="Poppins"/>
                <a:ea typeface="Poppins"/>
                <a:cs typeface="Poppins"/>
                <a:sym typeface="Poppins"/>
              </a:rPr>
              <a:t>es.</a:t>
            </a:r>
          </a:p>
          <a:p>
            <a:pPr algn="l" marL="926064" indent="-308688" lvl="2">
              <a:lnSpc>
                <a:spcPts val="3474"/>
              </a:lnSpc>
              <a:buFont typeface="Arial"/>
              <a:buChar char="⚬"/>
            </a:pPr>
            <a:r>
              <a:rPr lang="en-US" sz="2144">
                <a:solidFill>
                  <a:srgbClr val="FFFFFF"/>
                </a:solidFill>
                <a:latin typeface="Poppins"/>
                <a:ea typeface="Poppins"/>
                <a:cs typeface="Poppins"/>
                <a:sym typeface="Poppins"/>
              </a:rPr>
              <a:t>S</a:t>
            </a:r>
            <a:r>
              <a:rPr lang="en-US" sz="2144">
                <a:solidFill>
                  <a:srgbClr val="FFFFFF"/>
                </a:solidFill>
                <a:latin typeface="Poppins"/>
                <a:ea typeface="Poppins"/>
                <a:cs typeface="Poppins"/>
                <a:sym typeface="Poppins"/>
              </a:rPr>
              <a:t>y</a:t>
            </a:r>
            <a:r>
              <a:rPr lang="en-US" sz="2144">
                <a:solidFill>
                  <a:srgbClr val="FFFFFF"/>
                </a:solidFill>
                <a:latin typeface="Poppins"/>
                <a:ea typeface="Poppins"/>
                <a:cs typeface="Poppins"/>
                <a:sym typeface="Poppins"/>
              </a:rPr>
              <a:t>s</a:t>
            </a:r>
            <a:r>
              <a:rPr lang="en-US" sz="2144">
                <a:solidFill>
                  <a:srgbClr val="FFFFFF"/>
                </a:solidFill>
                <a:latin typeface="Poppins"/>
                <a:ea typeface="Poppins"/>
                <a:cs typeface="Poppins"/>
                <a:sym typeface="Poppins"/>
              </a:rPr>
              <a:t>te</a:t>
            </a:r>
            <a:r>
              <a:rPr lang="en-US" sz="2144">
                <a:solidFill>
                  <a:srgbClr val="FFFFFF"/>
                </a:solidFill>
                <a:latin typeface="Poppins"/>
                <a:ea typeface="Poppins"/>
                <a:cs typeface="Poppins"/>
                <a:sym typeface="Poppins"/>
              </a:rPr>
              <a:t>m</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sav</a:t>
            </a:r>
            <a:r>
              <a:rPr lang="en-US" sz="2144">
                <a:solidFill>
                  <a:srgbClr val="FFFFFF"/>
                </a:solidFill>
                <a:latin typeface="Poppins"/>
                <a:ea typeface="Poppins"/>
                <a:cs typeface="Poppins"/>
                <a:sym typeface="Poppins"/>
              </a:rPr>
              <a:t>es ima</a:t>
            </a:r>
            <a:r>
              <a:rPr lang="en-US" sz="2144">
                <a:solidFill>
                  <a:srgbClr val="FFFFFF"/>
                </a:solidFill>
                <a:latin typeface="Poppins"/>
                <a:ea typeface="Poppins"/>
                <a:cs typeface="Poppins"/>
                <a:sym typeface="Poppins"/>
              </a:rPr>
              <a:t>ge</a:t>
            </a:r>
            <a:r>
              <a:rPr lang="en-US" sz="2144">
                <a:solidFill>
                  <a:srgbClr val="FFFFFF"/>
                </a:solidFill>
                <a:latin typeface="Poppins"/>
                <a:ea typeface="Poppins"/>
                <a:cs typeface="Poppins"/>
                <a:sym typeface="Poppins"/>
              </a:rPr>
              <a:t>s for e</a:t>
            </a:r>
            <a:r>
              <a:rPr lang="en-US" sz="2144">
                <a:solidFill>
                  <a:srgbClr val="FFFFFF"/>
                </a:solidFill>
                <a:latin typeface="Poppins"/>
                <a:ea typeface="Poppins"/>
                <a:cs typeface="Poppins"/>
                <a:sym typeface="Poppins"/>
              </a:rPr>
              <a:t>mbed</a:t>
            </a:r>
            <a:r>
              <a:rPr lang="en-US" sz="2144">
                <a:solidFill>
                  <a:srgbClr val="FFFFFF"/>
                </a:solidFill>
                <a:latin typeface="Poppins"/>
                <a:ea typeface="Poppins"/>
                <a:cs typeface="Poppins"/>
                <a:sym typeface="Poppins"/>
              </a:rPr>
              <a:t>din</a:t>
            </a:r>
            <a:r>
              <a:rPr lang="en-US" sz="2144">
                <a:solidFill>
                  <a:srgbClr val="FFFFFF"/>
                </a:solidFill>
                <a:latin typeface="Poppins"/>
                <a:ea typeface="Poppins"/>
                <a:cs typeface="Poppins"/>
                <a:sym typeface="Poppins"/>
              </a:rPr>
              <a:t>g</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ge</a:t>
            </a:r>
            <a:r>
              <a:rPr lang="en-US" sz="2144">
                <a:solidFill>
                  <a:srgbClr val="FFFFFF"/>
                </a:solidFill>
                <a:latin typeface="Poppins"/>
                <a:ea typeface="Poppins"/>
                <a:cs typeface="Poppins"/>
                <a:sym typeface="Poppins"/>
              </a:rPr>
              <a:t>ne</a:t>
            </a:r>
            <a:r>
              <a:rPr lang="en-US" sz="2144">
                <a:solidFill>
                  <a:srgbClr val="FFFFFF"/>
                </a:solidFill>
                <a:latin typeface="Poppins"/>
                <a:ea typeface="Poppins"/>
                <a:cs typeface="Poppins"/>
                <a:sym typeface="Poppins"/>
              </a:rPr>
              <a:t>r</a:t>
            </a:r>
            <a:r>
              <a:rPr lang="en-US" sz="2144">
                <a:solidFill>
                  <a:srgbClr val="FFFFFF"/>
                </a:solidFill>
                <a:latin typeface="Poppins"/>
                <a:ea typeface="Poppins"/>
                <a:cs typeface="Poppins"/>
                <a:sym typeface="Poppins"/>
              </a:rPr>
              <a:t>at</a:t>
            </a:r>
            <a:r>
              <a:rPr lang="en-US" sz="2144">
                <a:solidFill>
                  <a:srgbClr val="FFFFFF"/>
                </a:solidFill>
                <a:latin typeface="Poppins"/>
                <a:ea typeface="Poppins"/>
                <a:cs typeface="Poppins"/>
                <a:sym typeface="Poppins"/>
              </a:rPr>
              <a:t>ion</a:t>
            </a:r>
            <a:r>
              <a:rPr lang="en-US" sz="2144">
                <a:solidFill>
                  <a:srgbClr val="FFFFFF"/>
                </a:solidFill>
                <a:latin typeface="Poppins"/>
                <a:ea typeface="Poppins"/>
                <a:cs typeface="Poppins"/>
                <a:sym typeface="Poppins"/>
              </a:rPr>
              <a:t> and </a:t>
            </a:r>
            <a:r>
              <a:rPr lang="en-US" sz="2144">
                <a:solidFill>
                  <a:srgbClr val="FFFFFF"/>
                </a:solidFill>
                <a:latin typeface="Poppins"/>
                <a:ea typeface="Poppins"/>
                <a:cs typeface="Poppins"/>
                <a:sym typeface="Poppins"/>
              </a:rPr>
              <a:t>conf</a:t>
            </a:r>
            <a:r>
              <a:rPr lang="en-US" sz="2144">
                <a:solidFill>
                  <a:srgbClr val="FFFFFF"/>
                </a:solidFill>
                <a:latin typeface="Poppins"/>
                <a:ea typeface="Poppins"/>
                <a:cs typeface="Poppins"/>
                <a:sym typeface="Poppins"/>
              </a:rPr>
              <a:t>ir</a:t>
            </a:r>
            <a:r>
              <a:rPr lang="en-US" sz="2144">
                <a:solidFill>
                  <a:srgbClr val="FFFFFF"/>
                </a:solidFill>
                <a:latin typeface="Poppins"/>
                <a:ea typeface="Poppins"/>
                <a:cs typeface="Poppins"/>
                <a:sym typeface="Poppins"/>
              </a:rPr>
              <a:t>ms</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s</a:t>
            </a:r>
            <a:r>
              <a:rPr lang="en-US" sz="2144">
                <a:solidFill>
                  <a:srgbClr val="FFFFFF"/>
                </a:solidFill>
                <a:latin typeface="Poppins"/>
                <a:ea typeface="Poppins"/>
                <a:cs typeface="Poppins"/>
                <a:sym typeface="Poppins"/>
              </a:rPr>
              <a:t>ucces</a:t>
            </a:r>
            <a:r>
              <a:rPr lang="en-US" sz="2144">
                <a:solidFill>
                  <a:srgbClr val="FFFFFF"/>
                </a:solidFill>
                <a:latin typeface="Poppins"/>
                <a:ea typeface="Poppins"/>
                <a:cs typeface="Poppins"/>
                <a:sym typeface="Poppins"/>
              </a:rPr>
              <a:t>s</a:t>
            </a:r>
            <a:r>
              <a:rPr lang="en-US" sz="2144">
                <a:solidFill>
                  <a:srgbClr val="FFFFFF"/>
                </a:solidFill>
                <a:latin typeface="Poppins"/>
                <a:ea typeface="Poppins"/>
                <a:cs typeface="Poppins"/>
                <a:sym typeface="Poppins"/>
              </a:rPr>
              <a:t> </a:t>
            </a:r>
            <a:r>
              <a:rPr lang="en-US" sz="2144">
                <a:solidFill>
                  <a:srgbClr val="FFFFFF"/>
                </a:solidFill>
                <a:latin typeface="Poppins"/>
                <a:ea typeface="Poppins"/>
                <a:cs typeface="Poppins"/>
                <a:sym typeface="Poppins"/>
              </a:rPr>
              <a:t>via</a:t>
            </a:r>
            <a:r>
              <a:rPr lang="en-US" sz="2144">
                <a:solidFill>
                  <a:srgbClr val="FFFFFF"/>
                </a:solidFill>
                <a:latin typeface="Poppins"/>
                <a:ea typeface="Poppins"/>
                <a:cs typeface="Poppins"/>
                <a:sym typeface="Poppins"/>
              </a:rPr>
              <a:t> a po</a:t>
            </a:r>
            <a:r>
              <a:rPr lang="en-US" sz="2144">
                <a:solidFill>
                  <a:srgbClr val="FFFFFF"/>
                </a:solidFill>
                <a:latin typeface="Poppins"/>
                <a:ea typeface="Poppins"/>
                <a:cs typeface="Poppins"/>
                <a:sym typeface="Poppins"/>
              </a:rPr>
              <a:t>pup</a:t>
            </a:r>
            <a:r>
              <a:rPr lang="en-US" sz="2144">
                <a:solidFill>
                  <a:srgbClr val="FFFFFF"/>
                </a:solidFill>
                <a:latin typeface="Poppins"/>
                <a:ea typeface="Poppins"/>
                <a:cs typeface="Poppins"/>
                <a:sym typeface="Poppins"/>
              </a:rPr>
              <a:t>.</a:t>
            </a:r>
          </a:p>
          <a:p>
            <a:pPr algn="l">
              <a:lnSpc>
                <a:spcPts val="3474"/>
              </a:lnSpc>
            </a:pPr>
          </a:p>
          <a:p>
            <a:pPr algn="l" marL="463032" indent="-231516" lvl="1">
              <a:lnSpc>
                <a:spcPts val="3474"/>
              </a:lnSpc>
              <a:buFont typeface="Arial"/>
              <a:buChar char="•"/>
            </a:pPr>
            <a:r>
              <a:rPr lang="en-US" sz="2144">
                <a:solidFill>
                  <a:srgbClr val="FFFFFF"/>
                </a:solidFill>
                <a:latin typeface="Poppins"/>
                <a:ea typeface="Poppins"/>
                <a:cs typeface="Poppins"/>
                <a:sym typeface="Poppins"/>
              </a:rPr>
              <a:t>Real-Time Face Recognition Attendance:</a:t>
            </a:r>
          </a:p>
          <a:p>
            <a:pPr algn="l" marL="926064" indent="-308688" lvl="2">
              <a:lnSpc>
                <a:spcPts val="3474"/>
              </a:lnSpc>
              <a:buFont typeface="Arial"/>
              <a:buChar char="⚬"/>
            </a:pPr>
            <a:r>
              <a:rPr lang="en-US" sz="2144">
                <a:solidFill>
                  <a:srgbClr val="FFFFFF"/>
                </a:solidFill>
                <a:latin typeface="Poppins"/>
                <a:ea typeface="Poppins"/>
                <a:cs typeface="Poppins"/>
                <a:sym typeface="Poppins"/>
              </a:rPr>
              <a:t>Click "Attendance System" to start login scanning.</a:t>
            </a:r>
          </a:p>
          <a:p>
            <a:pPr algn="l" marL="926064" indent="-308688" lvl="2">
              <a:lnSpc>
                <a:spcPts val="3474"/>
              </a:lnSpc>
              <a:buFont typeface="Arial"/>
              <a:buChar char="⚬"/>
            </a:pPr>
            <a:r>
              <a:rPr lang="en-US" sz="2144">
                <a:solidFill>
                  <a:srgbClr val="FFFFFF"/>
                </a:solidFill>
                <a:latin typeface="Poppins"/>
                <a:ea typeface="Poppins"/>
                <a:cs typeface="Poppins"/>
                <a:sym typeface="Poppins"/>
              </a:rPr>
              <a:t>System detects faces, matches with stored data, shows confirmation popups, and logs both login and logout time.</a:t>
            </a:r>
          </a:p>
          <a:p>
            <a:pPr algn="l">
              <a:lnSpc>
                <a:spcPts val="3474"/>
              </a:lnSpc>
            </a:pPr>
          </a:p>
          <a:p>
            <a:pPr algn="l" marL="463032" indent="-231516" lvl="1">
              <a:lnSpc>
                <a:spcPts val="3474"/>
              </a:lnSpc>
              <a:buFont typeface="Arial"/>
              <a:buChar char="•"/>
            </a:pPr>
            <a:r>
              <a:rPr lang="en-US" sz="2144">
                <a:solidFill>
                  <a:srgbClr val="FFFFFF"/>
                </a:solidFill>
                <a:latin typeface="Poppins"/>
                <a:ea typeface="Poppins"/>
                <a:cs typeface="Poppins"/>
                <a:sym typeface="Poppins"/>
              </a:rPr>
              <a:t>Data Export to Excel:</a:t>
            </a:r>
          </a:p>
          <a:p>
            <a:pPr algn="l" marL="926064" indent="-308688" lvl="2">
              <a:lnSpc>
                <a:spcPts val="3474"/>
              </a:lnSpc>
              <a:buFont typeface="Arial"/>
              <a:buChar char="⚬"/>
            </a:pPr>
            <a:r>
              <a:rPr lang="en-US" sz="2144">
                <a:solidFill>
                  <a:srgbClr val="FFFFFF"/>
                </a:solidFill>
                <a:latin typeface="Poppins"/>
                <a:ea typeface="Poppins"/>
                <a:cs typeface="Poppins"/>
                <a:sym typeface="Poppins"/>
              </a:rPr>
              <a:t>Use the "Export" button to save attendance logs as Excel files.</a:t>
            </a:r>
          </a:p>
          <a:p>
            <a:pPr algn="l" marL="926064" indent="-308688" lvl="2">
              <a:lnSpc>
                <a:spcPts val="3474"/>
              </a:lnSpc>
              <a:buFont typeface="Arial"/>
              <a:buChar char="⚬"/>
            </a:pPr>
            <a:r>
              <a:rPr lang="en-US" sz="2144">
                <a:solidFill>
                  <a:srgbClr val="FFFFFF"/>
                </a:solidFill>
                <a:latin typeface="Poppins"/>
                <a:ea typeface="Poppins"/>
                <a:cs typeface="Poppins"/>
                <a:sym typeface="Poppins"/>
              </a:rPr>
              <a:t>System confirms export and creates new folder for files.</a:t>
            </a:r>
          </a:p>
          <a:p>
            <a:pPr algn="l">
              <a:lnSpc>
                <a:spcPts val="3474"/>
              </a:lnSpc>
            </a:pPr>
          </a:p>
          <a:p>
            <a:pPr algn="l" marL="463032" indent="-231516" lvl="1">
              <a:lnSpc>
                <a:spcPts val="3474"/>
              </a:lnSpc>
              <a:buFont typeface="Arial"/>
              <a:buChar char="•"/>
            </a:pPr>
            <a:r>
              <a:rPr lang="en-US" sz="2144">
                <a:solidFill>
                  <a:srgbClr val="FFFFFF"/>
                </a:solidFill>
                <a:latin typeface="Poppins"/>
                <a:ea typeface="Poppins"/>
                <a:cs typeface="Poppins"/>
                <a:sym typeface="Poppins"/>
              </a:rPr>
              <a:t>Delete User:</a:t>
            </a:r>
          </a:p>
          <a:p>
            <a:pPr algn="l" marL="926064" indent="-308688" lvl="2">
              <a:lnSpc>
                <a:spcPts val="3474"/>
              </a:lnSpc>
              <a:buFont typeface="Arial"/>
              <a:buChar char="⚬"/>
            </a:pPr>
            <a:r>
              <a:rPr lang="en-US" sz="2144">
                <a:solidFill>
                  <a:srgbClr val="FFFFFF"/>
                </a:solidFill>
                <a:latin typeface="Poppins"/>
                <a:ea typeface="Poppins"/>
                <a:cs typeface="Poppins"/>
                <a:sym typeface="Poppins"/>
              </a:rPr>
              <a:t>Enter UID in "Delete User" tab and confirm to remove all related data and embeddings.</a:t>
            </a:r>
          </a:p>
          <a:p>
            <a:pPr algn="l">
              <a:lnSpc>
                <a:spcPts val="3474"/>
              </a:lnSpc>
            </a:pPr>
          </a:p>
          <a:p>
            <a:pPr algn="l" marL="463032" indent="-231516" lvl="1">
              <a:lnSpc>
                <a:spcPts val="3474"/>
              </a:lnSpc>
              <a:buFont typeface="Arial"/>
              <a:buChar char="•"/>
            </a:pPr>
            <a:r>
              <a:rPr lang="en-US" sz="2144">
                <a:solidFill>
                  <a:srgbClr val="FFFFFF"/>
                </a:solidFill>
                <a:latin typeface="Poppins"/>
                <a:ea typeface="Poppins"/>
                <a:cs typeface="Poppins"/>
                <a:sym typeface="Poppins"/>
              </a:rPr>
              <a:t>Change Password &amp; Contact:</a:t>
            </a:r>
          </a:p>
          <a:p>
            <a:pPr algn="l" marL="926064" indent="-308688" lvl="2">
              <a:lnSpc>
                <a:spcPts val="3474"/>
              </a:lnSpc>
              <a:buFont typeface="Arial"/>
              <a:buChar char="⚬"/>
            </a:pPr>
            <a:r>
              <a:rPr lang="en-US" sz="2144">
                <a:solidFill>
                  <a:srgbClr val="FFFFFF"/>
                </a:solidFill>
                <a:latin typeface="Poppins"/>
                <a:ea typeface="Poppins"/>
                <a:cs typeface="Poppins"/>
                <a:sym typeface="Poppins"/>
              </a:rPr>
              <a:t>Update password securely via dedicated popup module.</a:t>
            </a:r>
          </a:p>
          <a:p>
            <a:pPr algn="l" marL="926064" indent="-308688" lvl="2">
              <a:lnSpc>
                <a:spcPts val="3474"/>
              </a:lnSpc>
              <a:buFont typeface="Arial"/>
              <a:buChar char="⚬"/>
            </a:pPr>
            <a:r>
              <a:rPr lang="en-US" sz="2144">
                <a:solidFill>
                  <a:srgbClr val="FFFFFF"/>
                </a:solidFill>
                <a:latin typeface="Poppins"/>
                <a:ea typeface="Poppins"/>
                <a:cs typeface="Poppins"/>
                <a:sym typeface="Poppins"/>
              </a:rPr>
              <a:t>Access help/contact for support directly from GUI.</a:t>
            </a:r>
          </a:p>
          <a:p>
            <a:pPr algn="l">
              <a:lnSpc>
                <a:spcPts val="3474"/>
              </a:lnSpc>
            </a:pPr>
          </a:p>
          <a:p>
            <a:pPr algn="l">
              <a:lnSpc>
                <a:spcPts val="347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701169" y="4521389"/>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307804" y="447675"/>
            <a:ext cx="10944169" cy="1082462"/>
          </a:xfrm>
          <a:prstGeom prst="rect">
            <a:avLst/>
          </a:prstGeom>
        </p:spPr>
        <p:txBody>
          <a:bodyPr anchor="t" rtlCol="false" tIns="0" lIns="0" bIns="0" rIns="0">
            <a:spAutoFit/>
          </a:bodyPr>
          <a:lstStyle/>
          <a:p>
            <a:pPr algn="ctr" marL="0" indent="0" lvl="0">
              <a:lnSpc>
                <a:spcPts val="7232"/>
              </a:lnSpc>
              <a:spcBef>
                <a:spcPct val="0"/>
              </a:spcBef>
            </a:pPr>
            <a:r>
              <a:rPr lang="en-US" sz="10045">
                <a:solidFill>
                  <a:srgbClr val="6866E1"/>
                </a:solidFill>
                <a:latin typeface="Computer Says No"/>
                <a:ea typeface="Computer Says No"/>
                <a:cs typeface="Computer Says No"/>
                <a:sym typeface="Computer Says No"/>
              </a:rPr>
              <a:t>INTERNAL SYSTEM WORKFLOW</a:t>
            </a:r>
          </a:p>
        </p:txBody>
      </p:sp>
      <p:sp>
        <p:nvSpPr>
          <p:cNvPr name="TextBox 6" id="6"/>
          <p:cNvSpPr txBox="true"/>
          <p:nvPr/>
        </p:nvSpPr>
        <p:spPr>
          <a:xfrm rot="0">
            <a:off x="1686370" y="1618906"/>
            <a:ext cx="15944906" cy="9117435"/>
          </a:xfrm>
          <a:prstGeom prst="rect">
            <a:avLst/>
          </a:prstGeom>
        </p:spPr>
        <p:txBody>
          <a:bodyPr anchor="t" rtlCol="false" tIns="0" lIns="0" bIns="0" rIns="0">
            <a:spAutoFit/>
          </a:bodyPr>
          <a:lstStyle/>
          <a:p>
            <a:pPr algn="l">
              <a:lnSpc>
                <a:spcPts val="3348"/>
              </a:lnSpc>
            </a:pPr>
            <a:r>
              <a:rPr lang="en-US" sz="2067">
                <a:solidFill>
                  <a:srgbClr val="FFFFFF"/>
                </a:solidFill>
                <a:latin typeface="Poppins"/>
                <a:ea typeface="Poppins"/>
                <a:cs typeface="Poppins"/>
                <a:sym typeface="Poppins"/>
              </a:rPr>
              <a:t>Reg</a:t>
            </a:r>
            <a:r>
              <a:rPr lang="en-US" sz="2067">
                <a:solidFill>
                  <a:srgbClr val="FFFFFF"/>
                </a:solidFill>
                <a:latin typeface="Poppins"/>
                <a:ea typeface="Poppins"/>
                <a:cs typeface="Poppins"/>
                <a:sym typeface="Poppins"/>
              </a:rPr>
              <a:t>i</a:t>
            </a:r>
            <a:r>
              <a:rPr lang="en-US" sz="2067">
                <a:solidFill>
                  <a:srgbClr val="FFFFFF"/>
                </a:solidFill>
                <a:latin typeface="Poppins"/>
                <a:ea typeface="Poppins"/>
                <a:cs typeface="Poppins"/>
                <a:sym typeface="Poppins"/>
              </a:rPr>
              <a:t>str</a:t>
            </a:r>
            <a:r>
              <a:rPr lang="en-US" sz="2067">
                <a:solidFill>
                  <a:srgbClr val="FFFFFF"/>
                </a:solidFill>
                <a:latin typeface="Poppins"/>
                <a:ea typeface="Poppins"/>
                <a:cs typeface="Poppins"/>
                <a:sym typeface="Poppins"/>
              </a:rPr>
              <a:t>a</a:t>
            </a:r>
            <a:r>
              <a:rPr lang="en-US" sz="2067">
                <a:solidFill>
                  <a:srgbClr val="FFFFFF"/>
                </a:solidFill>
                <a:latin typeface="Poppins"/>
                <a:ea typeface="Poppins"/>
                <a:cs typeface="Poppins"/>
                <a:sym typeface="Poppins"/>
              </a:rPr>
              <a:t>t</a:t>
            </a:r>
            <a:r>
              <a:rPr lang="en-US" sz="2067">
                <a:solidFill>
                  <a:srgbClr val="FFFFFF"/>
                </a:solidFill>
                <a:latin typeface="Poppins"/>
                <a:ea typeface="Poppins"/>
                <a:cs typeface="Poppins"/>
                <a:sym typeface="Poppins"/>
              </a:rPr>
              <a:t>i</a:t>
            </a:r>
            <a:r>
              <a:rPr lang="en-US" sz="2067">
                <a:solidFill>
                  <a:srgbClr val="FFFFFF"/>
                </a:solidFill>
                <a:latin typeface="Poppins"/>
                <a:ea typeface="Poppins"/>
                <a:cs typeface="Poppins"/>
                <a:sym typeface="Poppins"/>
              </a:rPr>
              <a:t>o</a:t>
            </a:r>
            <a:r>
              <a:rPr lang="en-US" sz="2067">
                <a:solidFill>
                  <a:srgbClr val="FFFFFF"/>
                </a:solidFill>
                <a:latin typeface="Poppins"/>
                <a:ea typeface="Poppins"/>
                <a:cs typeface="Poppins"/>
                <a:sym typeface="Poppins"/>
              </a:rPr>
              <a:t>n M</a:t>
            </a:r>
            <a:r>
              <a:rPr lang="en-US" sz="2067">
                <a:solidFill>
                  <a:srgbClr val="FFFFFF"/>
                </a:solidFill>
                <a:latin typeface="Poppins"/>
                <a:ea typeface="Poppins"/>
                <a:cs typeface="Poppins"/>
                <a:sym typeface="Poppins"/>
              </a:rPr>
              <a:t>odule:</a:t>
            </a:r>
          </a:p>
          <a:p>
            <a:pPr algn="l" marL="446273" indent="-223136" lvl="1">
              <a:lnSpc>
                <a:spcPts val="3348"/>
              </a:lnSpc>
              <a:buFont typeface="Arial"/>
              <a:buChar char="•"/>
            </a:pPr>
            <a:r>
              <a:rPr lang="en-US" sz="2067">
                <a:solidFill>
                  <a:srgbClr val="FFFFFF"/>
                </a:solidFill>
                <a:latin typeface="Poppins"/>
                <a:ea typeface="Poppins"/>
                <a:cs typeface="Poppins"/>
                <a:sym typeface="Poppins"/>
              </a:rPr>
              <a:t>Coll</a:t>
            </a:r>
            <a:r>
              <a:rPr lang="en-US" sz="2067">
                <a:solidFill>
                  <a:srgbClr val="FFFFFF"/>
                </a:solidFill>
                <a:latin typeface="Poppins"/>
                <a:ea typeface="Poppins"/>
                <a:cs typeface="Poppins"/>
                <a:sym typeface="Poppins"/>
              </a:rPr>
              <a:t>ects </a:t>
            </a:r>
            <a:r>
              <a:rPr lang="en-US" sz="2067">
                <a:solidFill>
                  <a:srgbClr val="FFFFFF"/>
                </a:solidFill>
                <a:latin typeface="Poppins"/>
                <a:ea typeface="Poppins"/>
                <a:cs typeface="Poppins"/>
                <a:sym typeface="Poppins"/>
              </a:rPr>
              <a:t>UID,</a:t>
            </a:r>
            <a:r>
              <a:rPr lang="en-US" sz="2067">
                <a:solidFill>
                  <a:srgbClr val="FFFFFF"/>
                </a:solidFill>
                <a:latin typeface="Poppins"/>
                <a:ea typeface="Poppins"/>
                <a:cs typeface="Poppins"/>
                <a:sym typeface="Poppins"/>
              </a:rPr>
              <a:t> </a:t>
            </a:r>
            <a:r>
              <a:rPr lang="en-US" sz="2067">
                <a:solidFill>
                  <a:srgbClr val="FFFFFF"/>
                </a:solidFill>
                <a:latin typeface="Poppins"/>
                <a:ea typeface="Poppins"/>
                <a:cs typeface="Poppins"/>
                <a:sym typeface="Poppins"/>
              </a:rPr>
              <a:t>n</a:t>
            </a:r>
            <a:r>
              <a:rPr lang="en-US" sz="2067">
                <a:solidFill>
                  <a:srgbClr val="FFFFFF"/>
                </a:solidFill>
                <a:latin typeface="Poppins"/>
                <a:ea typeface="Poppins"/>
                <a:cs typeface="Poppins"/>
                <a:sym typeface="Poppins"/>
              </a:rPr>
              <a:t>ame</a:t>
            </a:r>
            <a:r>
              <a:rPr lang="en-US" sz="2067">
                <a:solidFill>
                  <a:srgbClr val="FFFFFF"/>
                </a:solidFill>
                <a:latin typeface="Poppins"/>
                <a:ea typeface="Poppins"/>
                <a:cs typeface="Poppins"/>
                <a:sym typeface="Poppins"/>
              </a:rPr>
              <a:t>,</a:t>
            </a:r>
            <a:r>
              <a:rPr lang="en-US" sz="2067">
                <a:solidFill>
                  <a:srgbClr val="FFFFFF"/>
                </a:solidFill>
                <a:latin typeface="Poppins"/>
                <a:ea typeface="Poppins"/>
                <a:cs typeface="Poppins"/>
                <a:sym typeface="Poppins"/>
              </a:rPr>
              <a:t> a</a:t>
            </a:r>
            <a:r>
              <a:rPr lang="en-US" sz="2067">
                <a:solidFill>
                  <a:srgbClr val="FFFFFF"/>
                </a:solidFill>
                <a:latin typeface="Poppins"/>
                <a:ea typeface="Poppins"/>
                <a:cs typeface="Poppins"/>
                <a:sym typeface="Poppins"/>
              </a:rPr>
              <a:t>n</a:t>
            </a:r>
            <a:r>
              <a:rPr lang="en-US" sz="2067">
                <a:solidFill>
                  <a:srgbClr val="FFFFFF"/>
                </a:solidFill>
                <a:latin typeface="Poppins"/>
                <a:ea typeface="Poppins"/>
                <a:cs typeface="Poppins"/>
                <a:sym typeface="Poppins"/>
              </a:rPr>
              <a:t>d </a:t>
            </a:r>
            <a:r>
              <a:rPr lang="en-US" sz="2067">
                <a:solidFill>
                  <a:srgbClr val="FFFFFF"/>
                </a:solidFill>
                <a:latin typeface="Poppins"/>
                <a:ea typeface="Poppins"/>
                <a:cs typeface="Poppins"/>
                <a:sym typeface="Poppins"/>
              </a:rPr>
              <a:t>c</a:t>
            </a:r>
            <a:r>
              <a:rPr lang="en-US" sz="2067">
                <a:solidFill>
                  <a:srgbClr val="FFFFFF"/>
                </a:solidFill>
                <a:latin typeface="Poppins"/>
                <a:ea typeface="Poppins"/>
                <a:cs typeface="Poppins"/>
                <a:sym typeface="Poppins"/>
              </a:rPr>
              <a:t>a</a:t>
            </a:r>
            <a:r>
              <a:rPr lang="en-US" sz="2067">
                <a:solidFill>
                  <a:srgbClr val="FFFFFF"/>
                </a:solidFill>
                <a:latin typeface="Poppins"/>
                <a:ea typeface="Poppins"/>
                <a:cs typeface="Poppins"/>
                <a:sym typeface="Poppins"/>
              </a:rPr>
              <a:t>p</a:t>
            </a:r>
            <a:r>
              <a:rPr lang="en-US" sz="2067">
                <a:solidFill>
                  <a:srgbClr val="FFFFFF"/>
                </a:solidFill>
                <a:latin typeface="Poppins"/>
                <a:ea typeface="Poppins"/>
                <a:cs typeface="Poppins"/>
                <a:sym typeface="Poppins"/>
              </a:rPr>
              <a:t>tures face </a:t>
            </a:r>
            <a:r>
              <a:rPr lang="en-US" sz="2067">
                <a:solidFill>
                  <a:srgbClr val="FFFFFF"/>
                </a:solidFill>
                <a:latin typeface="Poppins"/>
                <a:ea typeface="Poppins"/>
                <a:cs typeface="Poppins"/>
                <a:sym typeface="Poppins"/>
              </a:rPr>
              <a:t>i</a:t>
            </a:r>
            <a:r>
              <a:rPr lang="en-US" sz="2067">
                <a:solidFill>
                  <a:srgbClr val="FFFFFF"/>
                </a:solidFill>
                <a:latin typeface="Poppins"/>
                <a:ea typeface="Poppins"/>
                <a:cs typeface="Poppins"/>
                <a:sym typeface="Poppins"/>
              </a:rPr>
              <a:t>m</a:t>
            </a:r>
            <a:r>
              <a:rPr lang="en-US" sz="2067">
                <a:solidFill>
                  <a:srgbClr val="FFFFFF"/>
                </a:solidFill>
                <a:latin typeface="Poppins"/>
                <a:ea typeface="Poppins"/>
                <a:cs typeface="Poppins"/>
                <a:sym typeface="Poppins"/>
              </a:rPr>
              <a:t>ag</a:t>
            </a:r>
            <a:r>
              <a:rPr lang="en-US" sz="2067">
                <a:solidFill>
                  <a:srgbClr val="FFFFFF"/>
                </a:solidFill>
                <a:latin typeface="Poppins"/>
                <a:ea typeface="Poppins"/>
                <a:cs typeface="Poppins"/>
                <a:sym typeface="Poppins"/>
              </a:rPr>
              <a:t>es via webcam.</a:t>
            </a:r>
          </a:p>
          <a:p>
            <a:pPr algn="l" marL="446273" indent="-223136" lvl="1">
              <a:lnSpc>
                <a:spcPts val="3348"/>
              </a:lnSpc>
              <a:buFont typeface="Arial"/>
              <a:buChar char="•"/>
            </a:pPr>
            <a:r>
              <a:rPr lang="en-US" sz="2067">
                <a:solidFill>
                  <a:srgbClr val="FFFFFF"/>
                </a:solidFill>
                <a:latin typeface="Poppins"/>
                <a:ea typeface="Poppins"/>
                <a:cs typeface="Poppins"/>
                <a:sym typeface="Poppins"/>
              </a:rPr>
              <a:t>S</a:t>
            </a:r>
            <a:r>
              <a:rPr lang="en-US" sz="2067">
                <a:solidFill>
                  <a:srgbClr val="FFFFFF"/>
                </a:solidFill>
                <a:latin typeface="Poppins"/>
                <a:ea typeface="Poppins"/>
                <a:cs typeface="Poppins"/>
                <a:sym typeface="Poppins"/>
              </a:rPr>
              <a:t>av</a:t>
            </a:r>
            <a:r>
              <a:rPr lang="en-US" sz="2067">
                <a:solidFill>
                  <a:srgbClr val="FFFFFF"/>
                </a:solidFill>
                <a:latin typeface="Poppins"/>
                <a:ea typeface="Poppins"/>
                <a:cs typeface="Poppins"/>
                <a:sym typeface="Poppins"/>
              </a:rPr>
              <a:t>es ima</a:t>
            </a:r>
            <a:r>
              <a:rPr lang="en-US" sz="2067">
                <a:solidFill>
                  <a:srgbClr val="FFFFFF"/>
                </a:solidFill>
                <a:latin typeface="Poppins"/>
                <a:ea typeface="Poppins"/>
                <a:cs typeface="Poppins"/>
                <a:sym typeface="Poppins"/>
              </a:rPr>
              <a:t>ge</a:t>
            </a:r>
            <a:r>
              <a:rPr lang="en-US" sz="2067">
                <a:solidFill>
                  <a:srgbClr val="FFFFFF"/>
                </a:solidFill>
                <a:latin typeface="Poppins"/>
                <a:ea typeface="Poppins"/>
                <a:cs typeface="Poppins"/>
                <a:sym typeface="Poppins"/>
              </a:rPr>
              <a:t>s and then convert it to the 128D numerical vectors unique to face_embed</a:t>
            </a:r>
            <a:r>
              <a:rPr lang="en-US" sz="2067">
                <a:solidFill>
                  <a:srgbClr val="FFFFFF"/>
                </a:solidFill>
                <a:latin typeface="Poppins"/>
                <a:ea typeface="Poppins"/>
                <a:cs typeface="Poppins"/>
                <a:sym typeface="Poppins"/>
              </a:rPr>
              <a:t>dings file in TrainingImageLabel folder fo</a:t>
            </a:r>
            <a:r>
              <a:rPr lang="en-US" sz="2067">
                <a:solidFill>
                  <a:srgbClr val="FFFFFF"/>
                </a:solidFill>
                <a:latin typeface="Poppins"/>
                <a:ea typeface="Poppins"/>
                <a:cs typeface="Poppins"/>
                <a:sym typeface="Poppins"/>
              </a:rPr>
              <a:t>r future recogn</a:t>
            </a:r>
            <a:r>
              <a:rPr lang="en-US" sz="2067">
                <a:solidFill>
                  <a:srgbClr val="FFFFFF"/>
                </a:solidFill>
                <a:latin typeface="Poppins"/>
                <a:ea typeface="Poppins"/>
                <a:cs typeface="Poppins"/>
                <a:sym typeface="Poppins"/>
              </a:rPr>
              <a:t>iti</a:t>
            </a:r>
            <a:r>
              <a:rPr lang="en-US" sz="2067">
                <a:solidFill>
                  <a:srgbClr val="FFFFFF"/>
                </a:solidFill>
                <a:latin typeface="Poppins"/>
                <a:ea typeface="Poppins"/>
                <a:cs typeface="Poppins"/>
                <a:sym typeface="Poppins"/>
              </a:rPr>
              <a:t>on and then delete the saved image automatically .</a:t>
            </a:r>
          </a:p>
          <a:p>
            <a:pPr algn="l">
              <a:lnSpc>
                <a:spcPts val="3348"/>
              </a:lnSpc>
            </a:pPr>
            <a:r>
              <a:rPr lang="en-US" sz="2067">
                <a:solidFill>
                  <a:srgbClr val="FFFFFF"/>
                </a:solidFill>
                <a:latin typeface="Poppins"/>
                <a:ea typeface="Poppins"/>
                <a:cs typeface="Poppins"/>
                <a:sym typeface="Poppins"/>
              </a:rPr>
              <a:t>Face Embedding Creation:</a:t>
            </a:r>
          </a:p>
          <a:p>
            <a:pPr algn="l" marL="446273" indent="-223136" lvl="1">
              <a:lnSpc>
                <a:spcPts val="3348"/>
              </a:lnSpc>
              <a:buFont typeface="Arial"/>
              <a:buChar char="•"/>
            </a:pPr>
            <a:r>
              <a:rPr lang="en-US" sz="2067">
                <a:solidFill>
                  <a:srgbClr val="FFFFFF"/>
                </a:solidFill>
                <a:latin typeface="Poppins"/>
                <a:ea typeface="Poppins"/>
                <a:cs typeface="Poppins"/>
                <a:sym typeface="Poppins"/>
              </a:rPr>
              <a:t>Uses face_recognition library to convert images into 128D numerical vectors unique to each face.</a:t>
            </a:r>
          </a:p>
          <a:p>
            <a:pPr algn="l" marL="446273" indent="-223136" lvl="1">
              <a:lnSpc>
                <a:spcPts val="3348"/>
              </a:lnSpc>
              <a:buFont typeface="Arial"/>
              <a:buChar char="•"/>
            </a:pPr>
            <a:r>
              <a:rPr lang="en-US" sz="2067">
                <a:solidFill>
                  <a:srgbClr val="FFFFFF"/>
                </a:solidFill>
                <a:latin typeface="Poppins"/>
                <a:ea typeface="Poppins"/>
                <a:cs typeface="Poppins"/>
                <a:sym typeface="Poppins"/>
              </a:rPr>
              <a:t>Stores embeddings for quick matching during attendance.</a:t>
            </a:r>
          </a:p>
          <a:p>
            <a:pPr algn="l">
              <a:lnSpc>
                <a:spcPts val="3348"/>
              </a:lnSpc>
            </a:pPr>
            <a:r>
              <a:rPr lang="en-US" sz="2067">
                <a:solidFill>
                  <a:srgbClr val="FFFFFF"/>
                </a:solidFill>
                <a:latin typeface="Poppins"/>
                <a:ea typeface="Poppins"/>
                <a:cs typeface="Poppins"/>
                <a:sym typeface="Poppins"/>
              </a:rPr>
              <a:t>Real-Time Detection &amp; Recognition:</a:t>
            </a:r>
          </a:p>
          <a:p>
            <a:pPr algn="l" marL="446273" indent="-223136" lvl="1">
              <a:lnSpc>
                <a:spcPts val="3348"/>
              </a:lnSpc>
              <a:buFont typeface="Arial"/>
              <a:buChar char="•"/>
            </a:pPr>
            <a:r>
              <a:rPr lang="en-US" sz="2067">
                <a:solidFill>
                  <a:srgbClr val="FFFFFF"/>
                </a:solidFill>
                <a:latin typeface="Poppins"/>
                <a:ea typeface="Poppins"/>
                <a:cs typeface="Poppins"/>
                <a:sym typeface="Poppins"/>
              </a:rPr>
              <a:t>Captures live video, detects faces frame-by-frame.</a:t>
            </a:r>
          </a:p>
          <a:p>
            <a:pPr algn="l" marL="446273" indent="-223136" lvl="1">
              <a:lnSpc>
                <a:spcPts val="3348"/>
              </a:lnSpc>
              <a:buFont typeface="Arial"/>
              <a:buChar char="•"/>
            </a:pPr>
            <a:r>
              <a:rPr lang="en-US" sz="2067">
                <a:solidFill>
                  <a:srgbClr val="FFFFFF"/>
                </a:solidFill>
                <a:latin typeface="Poppins"/>
                <a:ea typeface="Poppins"/>
                <a:cs typeface="Poppins"/>
                <a:sym typeface="Poppins"/>
              </a:rPr>
              <a:t>Extracts embeddings of detected faces and compares them to stored data.</a:t>
            </a:r>
          </a:p>
          <a:p>
            <a:pPr algn="l" marL="446273" indent="-223136" lvl="1">
              <a:lnSpc>
                <a:spcPts val="3348"/>
              </a:lnSpc>
              <a:buFont typeface="Arial"/>
              <a:buChar char="•"/>
            </a:pPr>
            <a:r>
              <a:rPr lang="en-US" sz="2067">
                <a:solidFill>
                  <a:srgbClr val="FFFFFF"/>
                </a:solidFill>
                <a:latin typeface="Poppins"/>
                <a:ea typeface="Poppins"/>
                <a:cs typeface="Poppins"/>
                <a:sym typeface="Poppins"/>
              </a:rPr>
              <a:t>Recognizes individuals above confidence threshold, logs attendance (login/logout time).</a:t>
            </a:r>
          </a:p>
          <a:p>
            <a:pPr algn="l">
              <a:lnSpc>
                <a:spcPts val="3348"/>
              </a:lnSpc>
            </a:pPr>
            <a:r>
              <a:rPr lang="en-US" sz="2067">
                <a:solidFill>
                  <a:srgbClr val="FFFFFF"/>
                </a:solidFill>
                <a:latin typeface="Poppins"/>
                <a:ea typeface="Poppins"/>
                <a:cs typeface="Poppins"/>
                <a:sym typeface="Poppins"/>
              </a:rPr>
              <a:t>Attendance Marking &amp; Logging:</a:t>
            </a:r>
          </a:p>
          <a:p>
            <a:pPr algn="l" marL="446273" indent="-223136" lvl="1">
              <a:lnSpc>
                <a:spcPts val="3348"/>
              </a:lnSpc>
              <a:buFont typeface="Arial"/>
              <a:buChar char="•"/>
            </a:pPr>
            <a:r>
              <a:rPr lang="en-US" sz="2067">
                <a:solidFill>
                  <a:srgbClr val="FFFFFF"/>
                </a:solidFill>
                <a:latin typeface="Poppins"/>
                <a:ea typeface="Poppins"/>
                <a:cs typeface="Poppins"/>
                <a:sym typeface="Poppins"/>
              </a:rPr>
              <a:t>Attendance details (ID, name, timestamp) recorded in CSV automatically.</a:t>
            </a:r>
          </a:p>
          <a:p>
            <a:pPr algn="l" marL="446273" indent="-223136" lvl="1">
              <a:lnSpc>
                <a:spcPts val="3348"/>
              </a:lnSpc>
              <a:buFont typeface="Arial"/>
              <a:buChar char="•"/>
            </a:pPr>
            <a:r>
              <a:rPr lang="en-US" sz="2067">
                <a:solidFill>
                  <a:srgbClr val="FFFFFF"/>
                </a:solidFill>
                <a:latin typeface="Poppins"/>
                <a:ea typeface="Poppins"/>
                <a:cs typeface="Poppins"/>
                <a:sym typeface="Poppins"/>
              </a:rPr>
              <a:t>Prevents duplicate entries, handles login/logout logic.</a:t>
            </a:r>
          </a:p>
          <a:p>
            <a:pPr algn="l" marL="446273" indent="-223136" lvl="1">
              <a:lnSpc>
                <a:spcPts val="3348"/>
              </a:lnSpc>
              <a:buFont typeface="Arial"/>
              <a:buChar char="•"/>
            </a:pPr>
            <a:r>
              <a:rPr lang="en-US" sz="2067">
                <a:solidFill>
                  <a:srgbClr val="FFFFFF"/>
                </a:solidFill>
                <a:latin typeface="Poppins"/>
                <a:ea typeface="Poppins"/>
                <a:cs typeface="Poppins"/>
                <a:sym typeface="Poppins"/>
              </a:rPr>
              <a:t>Data export module creates summary Excel files.</a:t>
            </a:r>
          </a:p>
          <a:p>
            <a:pPr algn="l">
              <a:lnSpc>
                <a:spcPts val="3348"/>
              </a:lnSpc>
            </a:pPr>
            <a:r>
              <a:rPr lang="en-US" sz="2067">
                <a:solidFill>
                  <a:srgbClr val="FFFFFF"/>
                </a:solidFill>
                <a:latin typeface="Poppins"/>
                <a:ea typeface="Poppins"/>
                <a:cs typeface="Poppins"/>
                <a:sym typeface="Poppins"/>
              </a:rPr>
              <a:t>Performance Tracking:</a:t>
            </a:r>
          </a:p>
          <a:p>
            <a:pPr algn="l" marL="446273" indent="-223136" lvl="1">
              <a:lnSpc>
                <a:spcPts val="3348"/>
              </a:lnSpc>
              <a:buFont typeface="Arial"/>
              <a:buChar char="•"/>
            </a:pPr>
            <a:r>
              <a:rPr lang="en-US" sz="2067">
                <a:solidFill>
                  <a:srgbClr val="FFFFFF"/>
                </a:solidFill>
                <a:latin typeface="Poppins"/>
                <a:ea typeface="Poppins"/>
                <a:cs typeface="Poppins"/>
                <a:sym typeface="Poppins"/>
              </a:rPr>
              <a:t>Measures recognition accuracy, logs time per event, and tracks success/failure stats.</a:t>
            </a:r>
          </a:p>
          <a:p>
            <a:pPr algn="l">
              <a:lnSpc>
                <a:spcPts val="3348"/>
              </a:lnSpc>
            </a:pPr>
            <a:r>
              <a:rPr lang="en-US" sz="2067">
                <a:solidFill>
                  <a:srgbClr val="FFFFFF"/>
                </a:solidFill>
                <a:latin typeface="Poppins"/>
                <a:ea typeface="Poppins"/>
                <a:cs typeface="Poppins"/>
                <a:sym typeface="Poppins"/>
              </a:rPr>
              <a:t>Security Functions:</a:t>
            </a:r>
          </a:p>
          <a:p>
            <a:pPr algn="l" marL="446273" indent="-223136" lvl="1">
              <a:lnSpc>
                <a:spcPts val="3348"/>
              </a:lnSpc>
              <a:buFont typeface="Arial"/>
              <a:buChar char="•"/>
            </a:pPr>
            <a:r>
              <a:rPr lang="en-US" sz="2067">
                <a:solidFill>
                  <a:srgbClr val="FFFFFF"/>
                </a:solidFill>
                <a:latin typeface="Poppins"/>
                <a:ea typeface="Poppins"/>
                <a:cs typeface="Poppins"/>
                <a:sym typeface="Poppins"/>
              </a:rPr>
              <a:t>Password change handling for secure access.</a:t>
            </a:r>
          </a:p>
          <a:p>
            <a:pPr algn="l" marL="446273" indent="-223136" lvl="1">
              <a:lnSpc>
                <a:spcPts val="3348"/>
              </a:lnSpc>
              <a:buFont typeface="Arial"/>
              <a:buChar char="•"/>
            </a:pPr>
            <a:r>
              <a:rPr lang="en-US" sz="2067">
                <a:solidFill>
                  <a:srgbClr val="FFFFFF"/>
                </a:solidFill>
                <a:latin typeface="Poppins"/>
                <a:ea typeface="Poppins"/>
                <a:cs typeface="Poppins"/>
                <a:sym typeface="Poppins"/>
              </a:rPr>
              <a:t>Deletes user and embedding information completely upon request.</a:t>
            </a:r>
          </a:p>
          <a:p>
            <a:pPr algn="l">
              <a:lnSpc>
                <a:spcPts val="3348"/>
              </a:lnSpc>
            </a:pPr>
          </a:p>
          <a:p>
            <a:pPr algn="l">
              <a:lnSpc>
                <a:spcPts val="334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0">
            <a:off x="13315548" y="8986029"/>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2"/>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3"/>
            <a:stretch>
              <a:fillRect l="0" t="0" r="0" b="0"/>
            </a:stretch>
          </a:blipFill>
        </p:spPr>
      </p:sp>
      <p:sp>
        <p:nvSpPr>
          <p:cNvPr name="Freeform 5" id="5"/>
          <p:cNvSpPr/>
          <p:nvPr/>
        </p:nvSpPr>
        <p:spPr>
          <a:xfrm flipH="false" flipV="false" rot="3091052">
            <a:off x="13048963" y="-5984494"/>
            <a:ext cx="11291757" cy="10164688"/>
          </a:xfrm>
          <a:custGeom>
            <a:avLst/>
            <a:gdLst/>
            <a:ahLst/>
            <a:cxnLst/>
            <a:rect r="r" b="b" t="t" l="l"/>
            <a:pathLst>
              <a:path h="10164688" w="11291757">
                <a:moveTo>
                  <a:pt x="0" y="0"/>
                </a:moveTo>
                <a:lnTo>
                  <a:pt x="11291757" y="0"/>
                </a:lnTo>
                <a:lnTo>
                  <a:pt x="11291757" y="10164687"/>
                </a:lnTo>
                <a:lnTo>
                  <a:pt x="0" y="10164687"/>
                </a:lnTo>
                <a:lnTo>
                  <a:pt x="0" y="0"/>
                </a:lnTo>
                <a:close/>
              </a:path>
            </a:pathLst>
          </a:custGeom>
          <a:blipFill>
            <a:blip r:embed="rId3"/>
            <a:stretch>
              <a:fillRect l="0" t="0" r="0" b="0"/>
            </a:stretch>
          </a:blipFill>
        </p:spPr>
      </p:sp>
      <p:sp>
        <p:nvSpPr>
          <p:cNvPr name="Freeform 6" id="6"/>
          <p:cNvSpPr/>
          <p:nvPr/>
        </p:nvSpPr>
        <p:spPr>
          <a:xfrm flipH="true" flipV="false" rot="0">
            <a:off x="9297235" y="1880213"/>
            <a:ext cx="8036625" cy="5957149"/>
          </a:xfrm>
          <a:custGeom>
            <a:avLst/>
            <a:gdLst/>
            <a:ahLst/>
            <a:cxnLst/>
            <a:rect r="r" b="b" t="t" l="l"/>
            <a:pathLst>
              <a:path h="5957149" w="8036625">
                <a:moveTo>
                  <a:pt x="8036625" y="0"/>
                </a:moveTo>
                <a:lnTo>
                  <a:pt x="0" y="0"/>
                </a:lnTo>
                <a:lnTo>
                  <a:pt x="0" y="5957149"/>
                </a:lnTo>
                <a:lnTo>
                  <a:pt x="8036625" y="5957149"/>
                </a:lnTo>
                <a:lnTo>
                  <a:pt x="8036625" y="0"/>
                </a:lnTo>
                <a:close/>
              </a:path>
            </a:pathLst>
          </a:custGeom>
          <a:blipFill>
            <a:blip r:embed="rId4"/>
            <a:stretch>
              <a:fillRect l="0" t="0" r="0" b="0"/>
            </a:stretch>
          </a:blipFill>
        </p:spPr>
      </p:sp>
      <p:sp>
        <p:nvSpPr>
          <p:cNvPr name="Freeform 7" id="7"/>
          <p:cNvSpPr/>
          <p:nvPr/>
        </p:nvSpPr>
        <p:spPr>
          <a:xfrm flipH="false" flipV="false" rot="0">
            <a:off x="12913547" y="4038286"/>
            <a:ext cx="5781294" cy="8229600"/>
          </a:xfrm>
          <a:custGeom>
            <a:avLst/>
            <a:gdLst/>
            <a:ahLst/>
            <a:cxnLst/>
            <a:rect r="r" b="b" t="t" l="l"/>
            <a:pathLst>
              <a:path h="8229600" w="5781294">
                <a:moveTo>
                  <a:pt x="0" y="0"/>
                </a:moveTo>
                <a:lnTo>
                  <a:pt x="5781294" y="0"/>
                </a:lnTo>
                <a:lnTo>
                  <a:pt x="5781294" y="8229600"/>
                </a:lnTo>
                <a:lnTo>
                  <a:pt x="0" y="8229600"/>
                </a:lnTo>
                <a:lnTo>
                  <a:pt x="0" y="0"/>
                </a:lnTo>
                <a:close/>
              </a:path>
            </a:pathLst>
          </a:custGeom>
          <a:blipFill>
            <a:blip r:embed="rId5"/>
            <a:stretch>
              <a:fillRect l="0" t="0" r="0" b="0"/>
            </a:stretch>
          </a:blipFill>
        </p:spPr>
      </p:sp>
      <p:sp>
        <p:nvSpPr>
          <p:cNvPr name="TextBox 8" id="8"/>
          <p:cNvSpPr txBox="true"/>
          <p:nvPr/>
        </p:nvSpPr>
        <p:spPr>
          <a:xfrm rot="0">
            <a:off x="430398" y="4106961"/>
            <a:ext cx="8866837" cy="4675956"/>
          </a:xfrm>
          <a:prstGeom prst="rect">
            <a:avLst/>
          </a:prstGeom>
        </p:spPr>
        <p:txBody>
          <a:bodyPr anchor="t" rtlCol="false" tIns="0" lIns="0" bIns="0" rIns="0">
            <a:spAutoFit/>
          </a:bodyPr>
          <a:lstStyle/>
          <a:p>
            <a:pPr algn="ctr">
              <a:lnSpc>
                <a:spcPts val="11625"/>
              </a:lnSpc>
            </a:pPr>
            <a:r>
              <a:rPr lang="en-US" sz="16145">
                <a:solidFill>
                  <a:srgbClr val="6866E1"/>
                </a:solidFill>
                <a:latin typeface="Computer Says No"/>
                <a:ea typeface="Computer Says No"/>
                <a:cs typeface="Computer Says No"/>
                <a:sym typeface="Computer Says No"/>
              </a:rPr>
              <a:t>PROCESS STORYBOARDING</a:t>
            </a:r>
          </a:p>
          <a:p>
            <a:pPr algn="ctr" marL="0" indent="0" lvl="0">
              <a:lnSpc>
                <a:spcPts val="1162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DAG47Rv6o70</dc:identifier>
  <dcterms:modified xsi:type="dcterms:W3CDTF">2011-08-01T06:04:30Z</dcterms:modified>
  <cp:revision>1</cp:revision>
  <dc:title>artificial intelligence</dc:title>
</cp:coreProperties>
</file>